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8542000" cy="13106400"/>
  <p:notesSz cx="18542000" cy="13106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90650" y="4062984"/>
            <a:ext cx="1576070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rgbClr val="684287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81300" y="7339584"/>
            <a:ext cx="1297940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684287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684287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2710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54913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684287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336825" y="7914523"/>
            <a:ext cx="2225448" cy="3313916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375878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0"/>
                </a:moveTo>
                <a:lnTo>
                  <a:pt x="324002" y="0"/>
                </a:lnTo>
                <a:lnTo>
                  <a:pt x="324002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375873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324002"/>
                </a:moveTo>
                <a:lnTo>
                  <a:pt x="432003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375878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432003"/>
                </a:moveTo>
                <a:lnTo>
                  <a:pt x="324002" y="432003"/>
                </a:lnTo>
                <a:lnTo>
                  <a:pt x="32400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75873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0"/>
                </a:moveTo>
                <a:lnTo>
                  <a:pt x="432003" y="324002"/>
                </a:lnTo>
                <a:lnTo>
                  <a:pt x="0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7035867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432003"/>
                </a:moveTo>
                <a:lnTo>
                  <a:pt x="0" y="43200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6927871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0"/>
                </a:moveTo>
                <a:lnTo>
                  <a:pt x="0" y="324002"/>
                </a:lnTo>
                <a:lnTo>
                  <a:pt x="432003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7035867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0"/>
                </a:moveTo>
                <a:lnTo>
                  <a:pt x="0" y="0"/>
                </a:lnTo>
                <a:lnTo>
                  <a:pt x="0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6927871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324002"/>
                </a:moveTo>
                <a:lnTo>
                  <a:pt x="0" y="0"/>
                </a:lnTo>
                <a:lnTo>
                  <a:pt x="43200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350676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579276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7080272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7156472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8910674" y="1026691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9367874" y="798091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8910674" y="12175895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9367874" y="12099695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304" y="2067270"/>
            <a:ext cx="2482850" cy="830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rgbClr val="684287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7100" y="3014472"/>
            <a:ext cx="1668780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304280" y="12188952"/>
            <a:ext cx="593344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27100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350241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g"/><Relationship Id="rId6" Type="http://schemas.openxmlformats.org/officeDocument/2006/relationships/image" Target="../media/image6.png"/><Relationship Id="rId7" Type="http://schemas.openxmlformats.org/officeDocument/2006/relationships/image" Target="../media/image7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137622" y="2022667"/>
            <a:ext cx="581660" cy="7477759"/>
          </a:xfrm>
          <a:prstGeom prst="rect">
            <a:avLst/>
          </a:prstGeom>
        </p:spPr>
        <p:txBody>
          <a:bodyPr wrap="square" lIns="0" tIns="0" rIns="0" bIns="0" rtlCol="0" vert="eaVert">
            <a:spAutoFit/>
          </a:bodyPr>
          <a:lstStyle/>
          <a:p>
            <a:pPr marL="12700">
              <a:lnSpc>
                <a:spcPct val="60000"/>
              </a:lnSpc>
            </a:pPr>
            <a:r>
              <a:rPr dirty="0" sz="435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国際協同組合</a:t>
            </a:r>
            <a:r>
              <a:rPr dirty="0" sz="4350" spc="-236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年</a:t>
            </a:r>
            <a:r>
              <a:rPr dirty="0" sz="4350" spc="-530">
                <a:solidFill>
                  <a:srgbClr val="9E76B4"/>
                </a:solidFill>
                <a:latin typeface="A-OTF Gothic MB101 Pro R"/>
                <a:cs typeface="A-OTF Gothic MB101 Pro R"/>
              </a:rPr>
              <a:t>（</a:t>
            </a:r>
            <a:r>
              <a:rPr dirty="0" sz="4350" spc="-44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I</a:t>
            </a:r>
            <a:r>
              <a:rPr dirty="0" sz="4350" spc="-35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Y</a:t>
            </a:r>
            <a:r>
              <a:rPr dirty="0" sz="4350" spc="-61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C</a:t>
            </a:r>
            <a:r>
              <a:rPr dirty="0" sz="4350" spc="-2540">
                <a:solidFill>
                  <a:srgbClr val="9E76B4"/>
                </a:solidFill>
                <a:latin typeface="A-OTF Gothic MB101 Pro R"/>
                <a:cs typeface="A-OTF Gothic MB101 Pro R"/>
              </a:rPr>
              <a:t>）</a:t>
            </a:r>
            <a:r>
              <a:rPr dirty="0" sz="4350" spc="-4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と</a:t>
            </a:r>
            <a:r>
              <a:rPr dirty="0" sz="4350" spc="-14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は</a:t>
            </a:r>
            <a:r>
              <a:rPr dirty="0" sz="435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？</a:t>
            </a:r>
            <a:endParaRPr sz="4350">
              <a:latin typeface="A-OTF Gothic MB101 Pro B"/>
              <a:cs typeface="A-OTF Gothic MB101 Pro B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2801382" y="1617085"/>
            <a:ext cx="6297295" cy="9994265"/>
            <a:chOff x="2801382" y="1617085"/>
            <a:chExt cx="6297295" cy="9994265"/>
          </a:xfrm>
        </p:grpSpPr>
        <p:sp>
          <p:nvSpPr>
            <p:cNvPr id="4" name="object 4" descr=""/>
            <p:cNvSpPr/>
            <p:nvPr/>
          </p:nvSpPr>
          <p:spPr>
            <a:xfrm>
              <a:off x="2891552" y="1707255"/>
              <a:ext cx="6116955" cy="9813925"/>
            </a:xfrm>
            <a:custGeom>
              <a:avLst/>
              <a:gdLst/>
              <a:ahLst/>
              <a:cxnLst/>
              <a:rect l="l" t="t" r="r" b="b"/>
              <a:pathLst>
                <a:path w="6116955" h="9813925">
                  <a:moveTo>
                    <a:pt x="6116561" y="9813353"/>
                  </a:moveTo>
                  <a:lnTo>
                    <a:pt x="358597" y="9813353"/>
                  </a:lnTo>
                  <a:lnTo>
                    <a:pt x="310109" y="9810064"/>
                  </a:lnTo>
                  <a:lnTo>
                    <a:pt x="263551" y="9800487"/>
                  </a:lnTo>
                  <a:lnTo>
                    <a:pt x="219359" y="9785058"/>
                  </a:lnTo>
                  <a:lnTo>
                    <a:pt x="177969" y="9764212"/>
                  </a:lnTo>
                  <a:lnTo>
                    <a:pt x="139816" y="9738387"/>
                  </a:lnTo>
                  <a:lnTo>
                    <a:pt x="105336" y="9708016"/>
                  </a:lnTo>
                  <a:lnTo>
                    <a:pt x="74966" y="9673536"/>
                  </a:lnTo>
                  <a:lnTo>
                    <a:pt x="49140" y="9635384"/>
                  </a:lnTo>
                  <a:lnTo>
                    <a:pt x="28295" y="9593993"/>
                  </a:lnTo>
                  <a:lnTo>
                    <a:pt x="12866" y="9549802"/>
                  </a:lnTo>
                  <a:lnTo>
                    <a:pt x="3289" y="9503244"/>
                  </a:lnTo>
                  <a:lnTo>
                    <a:pt x="0" y="9454756"/>
                  </a:lnTo>
                  <a:lnTo>
                    <a:pt x="0" y="358597"/>
                  </a:lnTo>
                  <a:lnTo>
                    <a:pt x="3289" y="310109"/>
                  </a:lnTo>
                  <a:lnTo>
                    <a:pt x="12866" y="263551"/>
                  </a:lnTo>
                  <a:lnTo>
                    <a:pt x="28295" y="219359"/>
                  </a:lnTo>
                  <a:lnTo>
                    <a:pt x="49140" y="177969"/>
                  </a:lnTo>
                  <a:lnTo>
                    <a:pt x="74966" y="139816"/>
                  </a:lnTo>
                  <a:lnTo>
                    <a:pt x="105336" y="105336"/>
                  </a:lnTo>
                  <a:lnTo>
                    <a:pt x="139816" y="74966"/>
                  </a:lnTo>
                  <a:lnTo>
                    <a:pt x="177969" y="49140"/>
                  </a:lnTo>
                  <a:lnTo>
                    <a:pt x="219359" y="28295"/>
                  </a:lnTo>
                  <a:lnTo>
                    <a:pt x="263551" y="12866"/>
                  </a:lnTo>
                  <a:lnTo>
                    <a:pt x="310109" y="3289"/>
                  </a:lnTo>
                  <a:lnTo>
                    <a:pt x="358597" y="0"/>
                  </a:lnTo>
                  <a:lnTo>
                    <a:pt x="6113932" y="0"/>
                  </a:lnTo>
                </a:path>
              </a:pathLst>
            </a:custGeom>
            <a:ln w="179997">
              <a:solidFill>
                <a:srgbClr val="B19ACA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14062" y="5863260"/>
              <a:ext cx="464425" cy="492007"/>
            </a:xfrm>
            <a:prstGeom prst="rect">
              <a:avLst/>
            </a:prstGeom>
          </p:spPr>
        </p:pic>
      </p:grpSp>
      <p:sp>
        <p:nvSpPr>
          <p:cNvPr id="6" name="object 6" descr=""/>
          <p:cNvSpPr/>
          <p:nvPr/>
        </p:nvSpPr>
        <p:spPr>
          <a:xfrm>
            <a:off x="9724505" y="1617254"/>
            <a:ext cx="6548120" cy="180340"/>
          </a:xfrm>
          <a:custGeom>
            <a:avLst/>
            <a:gdLst/>
            <a:ahLst/>
            <a:cxnLst/>
            <a:rect l="l" t="t" r="r" b="b"/>
            <a:pathLst>
              <a:path w="6548119" h="180339">
                <a:moveTo>
                  <a:pt x="0" y="179997"/>
                </a:moveTo>
                <a:lnTo>
                  <a:pt x="6547777" y="179997"/>
                </a:lnTo>
                <a:lnTo>
                  <a:pt x="6547777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B19A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9725331" y="11430610"/>
            <a:ext cx="6545580" cy="180340"/>
          </a:xfrm>
          <a:custGeom>
            <a:avLst/>
            <a:gdLst/>
            <a:ahLst/>
            <a:cxnLst/>
            <a:rect l="l" t="t" r="r" b="b"/>
            <a:pathLst>
              <a:path w="6545580" h="180340">
                <a:moveTo>
                  <a:pt x="0" y="179997"/>
                </a:moveTo>
                <a:lnTo>
                  <a:pt x="6545541" y="179997"/>
                </a:lnTo>
                <a:lnTo>
                  <a:pt x="6545541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B19AC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66976" y="11368207"/>
            <a:ext cx="225120" cy="225132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2194129" y="11347753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1</a:t>
            </a:r>
            <a:endParaRPr sz="1500">
              <a:latin typeface="A-OTF Gothic MB101 Pro B"/>
              <a:cs typeface="A-OTF Gothic MB101 Pro B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37422" y="11365793"/>
            <a:ext cx="225120" cy="225132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16368687" y="11345336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2</a:t>
            </a:r>
            <a:endParaRPr sz="1500">
              <a:latin typeface="A-OTF Gothic MB101 Pro B"/>
              <a:cs typeface="A-OTF Gothic MB101 Pro B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740919" y="2147272"/>
            <a:ext cx="4391025" cy="896619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3510"/>
              </a:lnSpc>
              <a:spcBef>
                <a:spcPts val="40"/>
              </a:spcBef>
            </a:pPr>
            <a:r>
              <a:rPr dirty="0" sz="2800" spc="-27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持続的な開発目標</a:t>
            </a:r>
            <a:r>
              <a:rPr dirty="0" sz="2800" spc="-31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2800" spc="-20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S</a:t>
            </a:r>
            <a:r>
              <a:rPr dirty="0" sz="2800" spc="-14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D</a:t>
            </a:r>
            <a:r>
              <a:rPr dirty="0" sz="2800" spc="-9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G</a:t>
            </a:r>
            <a:r>
              <a:rPr dirty="0" sz="2800" spc="-254" b="1">
                <a:solidFill>
                  <a:srgbClr val="684287"/>
                </a:solidFill>
                <a:latin typeface="A-OTF Gothic MB101 Pro B"/>
                <a:cs typeface="A-OTF Gothic MB101 Pro B"/>
              </a:rPr>
              <a:t>s</a:t>
            </a:r>
            <a:r>
              <a:rPr dirty="0" sz="2800" spc="-175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）</a:t>
            </a:r>
            <a:r>
              <a:rPr dirty="0" baseline="1262" sz="3300" spc="-7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と</a:t>
            </a:r>
            <a:r>
              <a:rPr dirty="0" sz="2800" spc="-4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協同組合</a:t>
            </a:r>
            <a:endParaRPr sz="2800">
              <a:latin typeface="A-OTF Gothic MB101 Pro B"/>
              <a:cs typeface="A-OTF Gothic MB101 Pro B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6119304" y="2067270"/>
            <a:ext cx="2482850" cy="830580"/>
          </a:xfrm>
          <a:prstGeom prst="rect"/>
        </p:spPr>
        <p:txBody>
          <a:bodyPr wrap="square" lIns="0" tIns="56515" rIns="0" bIns="0" rtlCol="0" vert="horz">
            <a:spAutoFit/>
          </a:bodyPr>
          <a:lstStyle/>
          <a:p>
            <a:pPr marL="12700" marR="5080">
              <a:lnSpc>
                <a:spcPts val="3020"/>
              </a:lnSpc>
              <a:spcBef>
                <a:spcPts val="445"/>
              </a:spcBef>
            </a:pPr>
            <a:r>
              <a:rPr dirty="0" baseline="2020" sz="4125" spc="-15"/>
              <a:t>国連</a:t>
            </a:r>
            <a:r>
              <a:rPr dirty="0" sz="1900"/>
              <a:t>が2025</a:t>
            </a:r>
            <a:r>
              <a:rPr dirty="0" sz="1900" spc="-65"/>
              <a:t>年を</a:t>
            </a:r>
            <a:r>
              <a:rPr dirty="0" sz="2750" spc="-10"/>
              <a:t>国際協同組合年</a:t>
            </a:r>
            <a:endParaRPr sz="2750"/>
          </a:p>
        </p:txBody>
      </p:sp>
      <p:sp>
        <p:nvSpPr>
          <p:cNvPr id="14" name="object 14" descr=""/>
          <p:cNvSpPr/>
          <p:nvPr/>
        </p:nvSpPr>
        <p:spPr>
          <a:xfrm>
            <a:off x="12815175" y="3180071"/>
            <a:ext cx="0" cy="5115560"/>
          </a:xfrm>
          <a:custGeom>
            <a:avLst/>
            <a:gdLst/>
            <a:ahLst/>
            <a:cxnLst/>
            <a:rect l="l" t="t" r="r" b="b"/>
            <a:pathLst>
              <a:path w="0" h="5115559">
                <a:moveTo>
                  <a:pt x="0" y="0"/>
                </a:moveTo>
                <a:lnTo>
                  <a:pt x="0" y="5115026"/>
                </a:lnTo>
              </a:path>
            </a:pathLst>
          </a:custGeom>
          <a:ln w="12598">
            <a:solidFill>
              <a:srgbClr val="68428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3223580" y="7138454"/>
            <a:ext cx="2785745" cy="387286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22225" indent="46990">
              <a:lnSpc>
                <a:spcPct val="100000"/>
              </a:lnSpc>
              <a:spcBef>
                <a:spcPts val="204"/>
              </a:spcBef>
            </a:pPr>
            <a:r>
              <a:rPr dirty="0" sz="1400" spc="-6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国連は国際協同組合同盟</a:t>
            </a:r>
            <a:r>
              <a:rPr dirty="0" sz="140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（ICA</a:t>
            </a:r>
            <a:r>
              <a:rPr dirty="0" sz="1400" spc="-71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400" spc="-5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と</a:t>
            </a:r>
            <a:endParaRPr sz="1400">
              <a:latin typeface="A-OTF Gothic MB101 Pro B"/>
              <a:cs typeface="A-OTF Gothic MB101 Pro B"/>
            </a:endParaRPr>
          </a:p>
          <a:p>
            <a:pPr marL="22225" marR="12700">
              <a:lnSpc>
                <a:spcPts val="1760"/>
              </a:lnSpc>
              <a:spcBef>
                <a:spcPts val="105"/>
              </a:spcBef>
            </a:pPr>
            <a:r>
              <a:rPr dirty="0" baseline="-3968" sz="2100" spc="37" b="1">
                <a:solidFill>
                  <a:srgbClr val="684287"/>
                </a:solidFill>
                <a:latin typeface="A-OTF Gothic MB101 Pro B"/>
                <a:cs typeface="A-OTF Gothic MB101 Pro B"/>
              </a:rPr>
              <a:t>連携</a:t>
            </a:r>
            <a:r>
              <a:rPr dirty="0" sz="1100" spc="-3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を図り、国際協同組合デーの開催、国</a:t>
            </a:r>
            <a:r>
              <a:rPr dirty="0" sz="1100" spc="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連総会における協同組合振興決議、協同組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22225" marR="13335">
              <a:lnSpc>
                <a:spcPts val="1900"/>
              </a:lnSpc>
              <a:spcBef>
                <a:spcPts val="30"/>
              </a:spcBef>
            </a:pPr>
            <a:r>
              <a:rPr dirty="0" sz="1100" spc="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合振興のための国連ガイドラインの策定等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協同組合振興に努めてきました。国連専門機関の</a:t>
            </a:r>
            <a:r>
              <a:rPr dirty="0" sz="1100" spc="1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IL</a:t>
            </a:r>
            <a:r>
              <a:rPr dirty="0" sz="1100" spc="-49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O</a:t>
            </a:r>
            <a:r>
              <a:rPr dirty="0" sz="1100" spc="1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国際労働機関</a:t>
            </a:r>
            <a:r>
              <a:rPr dirty="0" sz="1100" spc="-47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や</a:t>
            </a:r>
            <a:r>
              <a:rPr dirty="0" sz="1100" spc="1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FA</a:t>
            </a:r>
            <a:r>
              <a:rPr dirty="0" sz="1100" spc="-484" b="1">
                <a:solidFill>
                  <a:srgbClr val="9E76B4"/>
                </a:solidFill>
                <a:latin typeface="A-OTF Gothic MB101 Pro B"/>
                <a:cs typeface="A-OTF Gothic MB101 Pro B"/>
              </a:rPr>
              <a:t>O</a:t>
            </a:r>
            <a:r>
              <a:rPr dirty="0" sz="1100" spc="1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2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国連食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料農業機関</a:t>
            </a:r>
            <a:r>
              <a:rPr dirty="0" sz="1100" spc="-459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7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は、とりわけ協同組合と深い関</a:t>
            </a:r>
            <a:r>
              <a:rPr dirty="0" sz="1100" spc="-5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係があります。</a:t>
            </a:r>
            <a:endParaRPr sz="1100">
              <a:latin typeface="A-OTF Gothic MB101 Pro B"/>
              <a:cs typeface="A-OTF Gothic MB101 Pro B"/>
            </a:endParaRPr>
          </a:p>
          <a:p>
            <a:pPr marL="22225" marR="17145" indent="136525">
              <a:lnSpc>
                <a:spcPct val="116100"/>
              </a:lnSpc>
              <a:spcBef>
                <a:spcPts val="95"/>
              </a:spcBef>
            </a:pPr>
            <a:r>
              <a:rPr dirty="0" sz="1400" spc="-8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国連が協同組合を重視</a:t>
            </a:r>
            <a:r>
              <a:rPr dirty="0" baseline="5050" sz="1650" spc="-172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するのは、協同</a:t>
            </a:r>
            <a:r>
              <a:rPr dirty="0" sz="1100" spc="-5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組合が、その事業や活動を通じて、女性、若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13335" marR="12065" indent="8890">
              <a:lnSpc>
                <a:spcPct val="142600"/>
              </a:lnSpc>
              <a:spcBef>
                <a:spcPts val="20"/>
              </a:spcBef>
            </a:pPr>
            <a:r>
              <a:rPr dirty="0" sz="1100" spc="-114" b="1">
                <a:solidFill>
                  <a:srgbClr val="9E76B4"/>
                </a:solidFill>
                <a:latin typeface="A-OTF Gothic MB101 Pro B"/>
                <a:cs typeface="A-OTF Gothic MB101 Pro B"/>
              </a:rPr>
              <a:t>者、高齢者、障がい者を含むあらゆる人々の経</a:t>
            </a:r>
            <a:r>
              <a:rPr dirty="0" sz="1100" spc="-12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済社会開発への参加を促し、貧困の根絶、雇用</a:t>
            </a:r>
            <a:r>
              <a:rPr dirty="0" sz="1100" spc="-6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の創出、社会とのつながりの強化に貢献する</a:t>
            </a:r>
            <a:r>
              <a:rPr dirty="0" baseline="5050" sz="1650" spc="-232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とともに、</a:t>
            </a:r>
            <a:r>
              <a:rPr dirty="0" sz="1400" spc="-3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持続可能な開発等に貢献で</a:t>
            </a:r>
            <a:endParaRPr sz="1400">
              <a:latin typeface="A-OTF Gothic MB101 Pro B"/>
              <a:cs typeface="A-OTF Gothic MB101 Pro B"/>
            </a:endParaRPr>
          </a:p>
          <a:p>
            <a:pPr marL="22225" marR="5080" indent="-10160">
              <a:lnSpc>
                <a:spcPct val="113100"/>
              </a:lnSpc>
            </a:pPr>
            <a:r>
              <a:rPr dirty="0" sz="1400" spc="-9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きる企業体・社会的事業体であると評価している</a:t>
            </a:r>
            <a:r>
              <a:rPr dirty="0" baseline="5050" sz="1650" spc="-104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からです。</a:t>
            </a:r>
            <a:endParaRPr baseline="5050" sz="1650">
              <a:latin typeface="A-OTF Gothic MB101 Pro B"/>
              <a:cs typeface="A-OTF Gothic MB101 Pro B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257397" y="7123470"/>
            <a:ext cx="2766695" cy="213423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145415">
              <a:lnSpc>
                <a:spcPct val="100000"/>
              </a:lnSpc>
              <a:spcBef>
                <a:spcPts val="375"/>
              </a:spcBef>
            </a:pPr>
            <a:r>
              <a:rPr dirty="0" sz="1100" spc="-11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このため、国連は</a:t>
            </a:r>
            <a:r>
              <a:rPr dirty="0" sz="1100" spc="-5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IYC2025</a:t>
            </a:r>
            <a:r>
              <a:rPr dirty="0" sz="1100" spc="-8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を通じて、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231140" marR="5080" indent="-203835">
              <a:lnSpc>
                <a:spcPct val="113100"/>
              </a:lnSpc>
              <a:spcBef>
                <a:spcPts val="110"/>
              </a:spcBef>
            </a:pPr>
            <a:r>
              <a:rPr dirty="0" sz="1400" spc="-10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① 持続可能な開発目標</a:t>
            </a:r>
            <a:r>
              <a:rPr dirty="0" sz="1400" spc="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（SDGs</a:t>
            </a:r>
            <a:r>
              <a:rPr dirty="0" sz="1400" spc="-62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400" spc="1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の</a:t>
            </a:r>
            <a:r>
              <a:rPr dirty="0" sz="1400" spc="-9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実現に向けた協同組合の実践、社</a:t>
            </a:r>
            <a:r>
              <a:rPr dirty="0" sz="1400" spc="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会や経済の発展への協同組合の</a:t>
            </a:r>
            <a:r>
              <a:rPr dirty="0" sz="1400" spc="-10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貢献に対する認知を高める。</a:t>
            </a:r>
            <a:endParaRPr sz="1400">
              <a:latin typeface="A-OTF Gothic MB101 Pro B"/>
              <a:cs typeface="A-OTF Gothic MB101 Pro B"/>
            </a:endParaRPr>
          </a:p>
          <a:p>
            <a:pPr marL="231140" marR="8890" indent="-203835">
              <a:lnSpc>
                <a:spcPct val="113100"/>
              </a:lnSpc>
            </a:pPr>
            <a:r>
              <a:rPr dirty="0" sz="1400" spc="-114" b="1">
                <a:solidFill>
                  <a:srgbClr val="684287"/>
                </a:solidFill>
                <a:latin typeface="A-OTF Gothic MB101 Pro B"/>
                <a:cs typeface="A-OTF Gothic MB101 Pro B"/>
              </a:rPr>
              <a:t>② 協同組合の発展を支援し、協同組</a:t>
            </a:r>
            <a:r>
              <a:rPr dirty="0" sz="1400" spc="-10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合を振興する。</a:t>
            </a:r>
            <a:endParaRPr sz="140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dirty="0" sz="1100" spc="-6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などの取り組みを講じるよう各国政府や関係</a:t>
            </a:r>
            <a:endParaRPr sz="1100">
              <a:latin typeface="A-OTF Gothic MB101 Pro B"/>
              <a:cs typeface="A-OTF Gothic MB101 Pro B"/>
            </a:endParaRPr>
          </a:p>
          <a:p>
            <a:pPr marL="15240">
              <a:lnSpc>
                <a:spcPct val="100000"/>
              </a:lnSpc>
              <a:spcBef>
                <a:spcPts val="580"/>
              </a:spcBef>
            </a:pPr>
            <a:r>
              <a:rPr dirty="0" sz="1100" spc="-8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機関に要請しています。</a:t>
            </a:r>
            <a:endParaRPr sz="1100">
              <a:latin typeface="A-OTF Gothic MB101 Pro B"/>
              <a:cs typeface="A-OTF Gothic MB101 Pro B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3286635" y="2511543"/>
            <a:ext cx="5773420" cy="9053830"/>
            <a:chOff x="3286635" y="2511543"/>
            <a:chExt cx="5773420" cy="9053830"/>
          </a:xfrm>
        </p:grpSpPr>
        <p:sp>
          <p:nvSpPr>
            <p:cNvPr id="18" name="object 18" descr=""/>
            <p:cNvSpPr/>
            <p:nvPr/>
          </p:nvSpPr>
          <p:spPr>
            <a:xfrm>
              <a:off x="6155077" y="7167483"/>
              <a:ext cx="0" cy="3805554"/>
            </a:xfrm>
            <a:custGeom>
              <a:avLst/>
              <a:gdLst/>
              <a:ahLst/>
              <a:cxnLst/>
              <a:rect l="l" t="t" r="r" b="b"/>
              <a:pathLst>
                <a:path w="0" h="3805554">
                  <a:moveTo>
                    <a:pt x="0" y="0"/>
                  </a:moveTo>
                  <a:lnTo>
                    <a:pt x="0" y="3805161"/>
                  </a:lnTo>
                </a:path>
              </a:pathLst>
            </a:custGeom>
            <a:ln w="12598">
              <a:solidFill>
                <a:srgbClr val="68428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286633" y="2511552"/>
              <a:ext cx="5773420" cy="9053830"/>
            </a:xfrm>
            <a:custGeom>
              <a:avLst/>
              <a:gdLst/>
              <a:ahLst/>
              <a:cxnLst/>
              <a:rect l="l" t="t" r="r" b="b"/>
              <a:pathLst>
                <a:path w="5773420" h="9053830">
                  <a:moveTo>
                    <a:pt x="2209050" y="2839720"/>
                  </a:moveTo>
                  <a:lnTo>
                    <a:pt x="2208974" y="2828290"/>
                  </a:lnTo>
                  <a:lnTo>
                    <a:pt x="2205913" y="2818130"/>
                  </a:lnTo>
                  <a:lnTo>
                    <a:pt x="2205355" y="2816860"/>
                  </a:lnTo>
                  <a:lnTo>
                    <a:pt x="2190216" y="2782570"/>
                  </a:lnTo>
                  <a:lnTo>
                    <a:pt x="2097430" y="2572385"/>
                  </a:lnTo>
                  <a:lnTo>
                    <a:pt x="2097430" y="2782570"/>
                  </a:lnTo>
                  <a:lnTo>
                    <a:pt x="2063330" y="2777490"/>
                  </a:lnTo>
                  <a:lnTo>
                    <a:pt x="2051545" y="2777490"/>
                  </a:lnTo>
                  <a:lnTo>
                    <a:pt x="2040369" y="2780030"/>
                  </a:lnTo>
                  <a:lnTo>
                    <a:pt x="2030437" y="2786380"/>
                  </a:lnTo>
                  <a:lnTo>
                    <a:pt x="2022348" y="2794000"/>
                  </a:lnTo>
                  <a:lnTo>
                    <a:pt x="2005761" y="2816860"/>
                  </a:lnTo>
                  <a:lnTo>
                    <a:pt x="1932863" y="2651760"/>
                  </a:lnTo>
                  <a:lnTo>
                    <a:pt x="1885188" y="2543810"/>
                  </a:lnTo>
                  <a:lnTo>
                    <a:pt x="1888705" y="2541270"/>
                  </a:lnTo>
                  <a:lnTo>
                    <a:pt x="1898078" y="2531110"/>
                  </a:lnTo>
                  <a:lnTo>
                    <a:pt x="1903920" y="2524760"/>
                  </a:lnTo>
                  <a:lnTo>
                    <a:pt x="1907095" y="2522220"/>
                  </a:lnTo>
                  <a:lnTo>
                    <a:pt x="1911527" y="2523490"/>
                  </a:lnTo>
                  <a:lnTo>
                    <a:pt x="1925066" y="2524760"/>
                  </a:lnTo>
                  <a:lnTo>
                    <a:pt x="1932901" y="2526030"/>
                  </a:lnTo>
                  <a:lnTo>
                    <a:pt x="1949754" y="2528570"/>
                  </a:lnTo>
                  <a:lnTo>
                    <a:pt x="1971751" y="2528570"/>
                  </a:lnTo>
                  <a:lnTo>
                    <a:pt x="1983930" y="2526030"/>
                  </a:lnTo>
                  <a:lnTo>
                    <a:pt x="2097430" y="2782570"/>
                  </a:lnTo>
                  <a:lnTo>
                    <a:pt x="2097430" y="2572385"/>
                  </a:lnTo>
                  <a:lnTo>
                    <a:pt x="2076970" y="2526030"/>
                  </a:lnTo>
                  <a:lnTo>
                    <a:pt x="2075281" y="2522220"/>
                  </a:lnTo>
                  <a:lnTo>
                    <a:pt x="2059584" y="2486660"/>
                  </a:lnTo>
                  <a:lnTo>
                    <a:pt x="2041652" y="2446020"/>
                  </a:lnTo>
                  <a:lnTo>
                    <a:pt x="2040521" y="2443480"/>
                  </a:lnTo>
                  <a:lnTo>
                    <a:pt x="2041271" y="2440940"/>
                  </a:lnTo>
                  <a:lnTo>
                    <a:pt x="2042058" y="2438400"/>
                  </a:lnTo>
                  <a:lnTo>
                    <a:pt x="2042769" y="2435860"/>
                  </a:lnTo>
                  <a:lnTo>
                    <a:pt x="2046465" y="2434590"/>
                  </a:lnTo>
                  <a:lnTo>
                    <a:pt x="2059228" y="2429510"/>
                  </a:lnTo>
                  <a:lnTo>
                    <a:pt x="2075522" y="2424430"/>
                  </a:lnTo>
                  <a:lnTo>
                    <a:pt x="2092617" y="2415540"/>
                  </a:lnTo>
                  <a:lnTo>
                    <a:pt x="2108530" y="2404110"/>
                  </a:lnTo>
                  <a:lnTo>
                    <a:pt x="2121243" y="2386330"/>
                  </a:lnTo>
                  <a:lnTo>
                    <a:pt x="2127859" y="2367280"/>
                  </a:lnTo>
                  <a:lnTo>
                    <a:pt x="2128431" y="2346960"/>
                  </a:lnTo>
                  <a:lnTo>
                    <a:pt x="2125281" y="2329180"/>
                  </a:lnTo>
                  <a:lnTo>
                    <a:pt x="2120671" y="2312670"/>
                  </a:lnTo>
                  <a:lnTo>
                    <a:pt x="2116734" y="2299970"/>
                  </a:lnTo>
                  <a:lnTo>
                    <a:pt x="2116163" y="2296160"/>
                  </a:lnTo>
                  <a:lnTo>
                    <a:pt x="2118360" y="2292350"/>
                  </a:lnTo>
                  <a:lnTo>
                    <a:pt x="2126818" y="2282190"/>
                  </a:lnTo>
                  <a:lnTo>
                    <a:pt x="2137956" y="2269490"/>
                  </a:lnTo>
                  <a:lnTo>
                    <a:pt x="2148586" y="2254250"/>
                  </a:lnTo>
                  <a:lnTo>
                    <a:pt x="2156256" y="2235200"/>
                  </a:lnTo>
                  <a:lnTo>
                    <a:pt x="2158504" y="2213610"/>
                  </a:lnTo>
                  <a:lnTo>
                    <a:pt x="2153894" y="2193290"/>
                  </a:lnTo>
                  <a:lnTo>
                    <a:pt x="2144230" y="2175510"/>
                  </a:lnTo>
                  <a:lnTo>
                    <a:pt x="2131911" y="2161540"/>
                  </a:lnTo>
                  <a:lnTo>
                    <a:pt x="2119350" y="2148840"/>
                  </a:lnTo>
                  <a:lnTo>
                    <a:pt x="2109876" y="2139950"/>
                  </a:lnTo>
                  <a:lnTo>
                    <a:pt x="2107311" y="2137410"/>
                  </a:lnTo>
                  <a:lnTo>
                    <a:pt x="2107425" y="2133600"/>
                  </a:lnTo>
                  <a:lnTo>
                    <a:pt x="2109914" y="2119630"/>
                  </a:lnTo>
                  <a:lnTo>
                    <a:pt x="2112670" y="2103120"/>
                  </a:lnTo>
                  <a:lnTo>
                    <a:pt x="2102231" y="2045970"/>
                  </a:lnTo>
                  <a:lnTo>
                    <a:pt x="2070531" y="2020570"/>
                  </a:lnTo>
                  <a:lnTo>
                    <a:pt x="2070417" y="2218690"/>
                  </a:lnTo>
                  <a:lnTo>
                    <a:pt x="2067852" y="2222500"/>
                  </a:lnTo>
                  <a:lnTo>
                    <a:pt x="2064486" y="2226310"/>
                  </a:lnTo>
                  <a:lnTo>
                    <a:pt x="2061895" y="2228850"/>
                  </a:lnTo>
                  <a:lnTo>
                    <a:pt x="2053221" y="2239010"/>
                  </a:lnTo>
                  <a:lnTo>
                    <a:pt x="2044661" y="2250440"/>
                  </a:lnTo>
                  <a:lnTo>
                    <a:pt x="2037334" y="2263140"/>
                  </a:lnTo>
                  <a:lnTo>
                    <a:pt x="2032393" y="2278380"/>
                  </a:lnTo>
                  <a:lnTo>
                    <a:pt x="2030780" y="2293620"/>
                  </a:lnTo>
                  <a:lnTo>
                    <a:pt x="2032076" y="2308860"/>
                  </a:lnTo>
                  <a:lnTo>
                    <a:pt x="2035175" y="2322830"/>
                  </a:lnTo>
                  <a:lnTo>
                    <a:pt x="2038946" y="2336800"/>
                  </a:lnTo>
                  <a:lnTo>
                    <a:pt x="2041232" y="2344420"/>
                  </a:lnTo>
                  <a:lnTo>
                    <a:pt x="2042198" y="2348230"/>
                  </a:lnTo>
                  <a:lnTo>
                    <a:pt x="2038489" y="2349500"/>
                  </a:lnTo>
                  <a:lnTo>
                    <a:pt x="2030615" y="2352040"/>
                  </a:lnTo>
                  <a:lnTo>
                    <a:pt x="2017737" y="2357120"/>
                  </a:lnTo>
                  <a:lnTo>
                    <a:pt x="1979015" y="2381250"/>
                  </a:lnTo>
                  <a:lnTo>
                    <a:pt x="1958479" y="2420620"/>
                  </a:lnTo>
                  <a:lnTo>
                    <a:pt x="1953196" y="2442210"/>
                  </a:lnTo>
                  <a:lnTo>
                    <a:pt x="1952117" y="2446020"/>
                  </a:lnTo>
                  <a:lnTo>
                    <a:pt x="1948497" y="2444750"/>
                  </a:lnTo>
                  <a:lnTo>
                    <a:pt x="1915375" y="2439670"/>
                  </a:lnTo>
                  <a:lnTo>
                    <a:pt x="1899475" y="2439670"/>
                  </a:lnTo>
                  <a:lnTo>
                    <a:pt x="1853272" y="2458720"/>
                  </a:lnTo>
                  <a:lnTo>
                    <a:pt x="1832991" y="2477770"/>
                  </a:lnTo>
                  <a:lnTo>
                    <a:pt x="1826704" y="2484120"/>
                  </a:lnTo>
                  <a:lnTo>
                    <a:pt x="1823643" y="2486660"/>
                  </a:lnTo>
                  <a:lnTo>
                    <a:pt x="1820291" y="2484120"/>
                  </a:lnTo>
                  <a:lnTo>
                    <a:pt x="1816341" y="2481580"/>
                  </a:lnTo>
                  <a:lnTo>
                    <a:pt x="1813318" y="2479040"/>
                  </a:lnTo>
                  <a:lnTo>
                    <a:pt x="1802879" y="2470150"/>
                  </a:lnTo>
                  <a:lnTo>
                    <a:pt x="1791042" y="2461260"/>
                  </a:lnTo>
                  <a:lnTo>
                    <a:pt x="1785683" y="2458720"/>
                  </a:lnTo>
                  <a:lnTo>
                    <a:pt x="1779435" y="2455761"/>
                  </a:lnTo>
                  <a:lnTo>
                    <a:pt x="1779435" y="2557780"/>
                  </a:lnTo>
                  <a:lnTo>
                    <a:pt x="1694040" y="2837180"/>
                  </a:lnTo>
                  <a:lnTo>
                    <a:pt x="1675511" y="2816860"/>
                  </a:lnTo>
                  <a:lnTo>
                    <a:pt x="1671027" y="2813050"/>
                  </a:lnTo>
                  <a:lnTo>
                    <a:pt x="1666544" y="2809240"/>
                  </a:lnTo>
                  <a:lnTo>
                    <a:pt x="1656029" y="2805430"/>
                  </a:lnTo>
                  <a:lnTo>
                    <a:pt x="1644586" y="2802890"/>
                  </a:lnTo>
                  <a:lnTo>
                    <a:pt x="1632864" y="2804160"/>
                  </a:lnTo>
                  <a:lnTo>
                    <a:pt x="1598828" y="2813050"/>
                  </a:lnTo>
                  <a:lnTo>
                    <a:pt x="1681226" y="2543810"/>
                  </a:lnTo>
                  <a:lnTo>
                    <a:pt x="1684096" y="2543810"/>
                  </a:lnTo>
                  <a:lnTo>
                    <a:pt x="1706689" y="2541270"/>
                  </a:lnTo>
                  <a:lnTo>
                    <a:pt x="1717192" y="2538730"/>
                  </a:lnTo>
                  <a:lnTo>
                    <a:pt x="1727111" y="2536190"/>
                  </a:lnTo>
                  <a:lnTo>
                    <a:pt x="1744675" y="2531110"/>
                  </a:lnTo>
                  <a:lnTo>
                    <a:pt x="1748116" y="2533650"/>
                  </a:lnTo>
                  <a:lnTo>
                    <a:pt x="1779435" y="2557780"/>
                  </a:lnTo>
                  <a:lnTo>
                    <a:pt x="1779435" y="2455761"/>
                  </a:lnTo>
                  <a:lnTo>
                    <a:pt x="1777644" y="2454910"/>
                  </a:lnTo>
                  <a:lnTo>
                    <a:pt x="1762480" y="2449830"/>
                  </a:lnTo>
                  <a:lnTo>
                    <a:pt x="1757349" y="2448560"/>
                  </a:lnTo>
                  <a:lnTo>
                    <a:pt x="1734693" y="2448560"/>
                  </a:lnTo>
                  <a:lnTo>
                    <a:pt x="1723529" y="2451100"/>
                  </a:lnTo>
                  <a:lnTo>
                    <a:pt x="1712912" y="2453640"/>
                  </a:lnTo>
                  <a:lnTo>
                    <a:pt x="1702892" y="2456180"/>
                  </a:lnTo>
                  <a:lnTo>
                    <a:pt x="1695107" y="2458720"/>
                  </a:lnTo>
                  <a:lnTo>
                    <a:pt x="1691322" y="2458720"/>
                  </a:lnTo>
                  <a:lnTo>
                    <a:pt x="1689823" y="2456180"/>
                  </a:lnTo>
                  <a:lnTo>
                    <a:pt x="1687017" y="2448560"/>
                  </a:lnTo>
                  <a:lnTo>
                    <a:pt x="1682254" y="2435860"/>
                  </a:lnTo>
                  <a:lnTo>
                    <a:pt x="1657362" y="2397760"/>
                  </a:lnTo>
                  <a:lnTo>
                    <a:pt x="1616163" y="2377440"/>
                  </a:lnTo>
                  <a:lnTo>
                    <a:pt x="1602841" y="2374900"/>
                  </a:lnTo>
                  <a:lnTo>
                    <a:pt x="1599272" y="2373630"/>
                  </a:lnTo>
                  <a:lnTo>
                    <a:pt x="1594688" y="2372360"/>
                  </a:lnTo>
                  <a:lnTo>
                    <a:pt x="1590852" y="2371090"/>
                  </a:lnTo>
                  <a:lnTo>
                    <a:pt x="1591386" y="2367280"/>
                  </a:lnTo>
                  <a:lnTo>
                    <a:pt x="1592846" y="2359660"/>
                  </a:lnTo>
                  <a:lnTo>
                    <a:pt x="1595145" y="2346960"/>
                  </a:lnTo>
                  <a:lnTo>
                    <a:pt x="1596631" y="2332990"/>
                  </a:lnTo>
                  <a:lnTo>
                    <a:pt x="1596250" y="2317750"/>
                  </a:lnTo>
                  <a:lnTo>
                    <a:pt x="1592872" y="2301240"/>
                  </a:lnTo>
                  <a:lnTo>
                    <a:pt x="1586306" y="2287270"/>
                  </a:lnTo>
                  <a:lnTo>
                    <a:pt x="1577581" y="2275840"/>
                  </a:lnTo>
                  <a:lnTo>
                    <a:pt x="1567776" y="2264410"/>
                  </a:lnTo>
                  <a:lnTo>
                    <a:pt x="1558010" y="2255520"/>
                  </a:lnTo>
                  <a:lnTo>
                    <a:pt x="1551343" y="2249170"/>
                  </a:lnTo>
                  <a:lnTo>
                    <a:pt x="1548422" y="2246630"/>
                  </a:lnTo>
                  <a:lnTo>
                    <a:pt x="1550987" y="2242820"/>
                  </a:lnTo>
                  <a:lnTo>
                    <a:pt x="1556931" y="2236470"/>
                  </a:lnTo>
                  <a:lnTo>
                    <a:pt x="1565617" y="2226310"/>
                  </a:lnTo>
                  <a:lnTo>
                    <a:pt x="1574177" y="2214880"/>
                  </a:lnTo>
                  <a:lnTo>
                    <a:pt x="1581505" y="2202180"/>
                  </a:lnTo>
                  <a:lnTo>
                    <a:pt x="1586445" y="2186940"/>
                  </a:lnTo>
                  <a:lnTo>
                    <a:pt x="1588058" y="2171700"/>
                  </a:lnTo>
                  <a:lnTo>
                    <a:pt x="1586763" y="2156460"/>
                  </a:lnTo>
                  <a:lnTo>
                    <a:pt x="1583664" y="2141220"/>
                  </a:lnTo>
                  <a:lnTo>
                    <a:pt x="1579892" y="2128520"/>
                  </a:lnTo>
                  <a:lnTo>
                    <a:pt x="1577594" y="2120900"/>
                  </a:lnTo>
                  <a:lnTo>
                    <a:pt x="1576641" y="2117090"/>
                  </a:lnTo>
                  <a:lnTo>
                    <a:pt x="1580337" y="2115820"/>
                  </a:lnTo>
                  <a:lnTo>
                    <a:pt x="1584782" y="2114550"/>
                  </a:lnTo>
                  <a:lnTo>
                    <a:pt x="1588223" y="2113280"/>
                  </a:lnTo>
                  <a:lnTo>
                    <a:pt x="1601114" y="2108200"/>
                  </a:lnTo>
                  <a:lnTo>
                    <a:pt x="1614601" y="2103120"/>
                  </a:lnTo>
                  <a:lnTo>
                    <a:pt x="1627809" y="2095500"/>
                  </a:lnTo>
                  <a:lnTo>
                    <a:pt x="1655826" y="2058670"/>
                  </a:lnTo>
                  <a:lnTo>
                    <a:pt x="1665630" y="2023110"/>
                  </a:lnTo>
                  <a:lnTo>
                    <a:pt x="1666722" y="2019300"/>
                  </a:lnTo>
                  <a:lnTo>
                    <a:pt x="1670329" y="2020570"/>
                  </a:lnTo>
                  <a:lnTo>
                    <a:pt x="1686471" y="2023110"/>
                  </a:lnTo>
                  <a:lnTo>
                    <a:pt x="1703463" y="2025650"/>
                  </a:lnTo>
                  <a:lnTo>
                    <a:pt x="1719376" y="2025650"/>
                  </a:lnTo>
                  <a:lnTo>
                    <a:pt x="1765579" y="2006600"/>
                  </a:lnTo>
                  <a:lnTo>
                    <a:pt x="1785835" y="1987550"/>
                  </a:lnTo>
                  <a:lnTo>
                    <a:pt x="1792135" y="1981200"/>
                  </a:lnTo>
                  <a:lnTo>
                    <a:pt x="1795195" y="1978660"/>
                  </a:lnTo>
                  <a:lnTo>
                    <a:pt x="1798561" y="1981200"/>
                  </a:lnTo>
                  <a:lnTo>
                    <a:pt x="1805533" y="1986280"/>
                  </a:lnTo>
                  <a:lnTo>
                    <a:pt x="1841207" y="2010410"/>
                  </a:lnTo>
                  <a:lnTo>
                    <a:pt x="1861489" y="2016760"/>
                  </a:lnTo>
                  <a:lnTo>
                    <a:pt x="1884159" y="2016760"/>
                  </a:lnTo>
                  <a:lnTo>
                    <a:pt x="1895335" y="2014220"/>
                  </a:lnTo>
                  <a:lnTo>
                    <a:pt x="1905939" y="2011680"/>
                  </a:lnTo>
                  <a:lnTo>
                    <a:pt x="1915947" y="2009140"/>
                  </a:lnTo>
                  <a:lnTo>
                    <a:pt x="1927529" y="2005330"/>
                  </a:lnTo>
                  <a:lnTo>
                    <a:pt x="1929015" y="2009140"/>
                  </a:lnTo>
                  <a:lnTo>
                    <a:pt x="1950694" y="2056130"/>
                  </a:lnTo>
                  <a:lnTo>
                    <a:pt x="1988616" y="2082800"/>
                  </a:lnTo>
                  <a:lnTo>
                    <a:pt x="2016010" y="2090420"/>
                  </a:lnTo>
                  <a:lnTo>
                    <a:pt x="2024164" y="2092960"/>
                  </a:lnTo>
                  <a:lnTo>
                    <a:pt x="2027999" y="2094230"/>
                  </a:lnTo>
                  <a:lnTo>
                    <a:pt x="2027453" y="2098040"/>
                  </a:lnTo>
                  <a:lnTo>
                    <a:pt x="2025992" y="2105660"/>
                  </a:lnTo>
                  <a:lnTo>
                    <a:pt x="2023706" y="2118360"/>
                  </a:lnTo>
                  <a:lnTo>
                    <a:pt x="2022221" y="2132330"/>
                  </a:lnTo>
                  <a:lnTo>
                    <a:pt x="2022614" y="2147570"/>
                  </a:lnTo>
                  <a:lnTo>
                    <a:pt x="2025980" y="2164080"/>
                  </a:lnTo>
                  <a:lnTo>
                    <a:pt x="2032546" y="2178050"/>
                  </a:lnTo>
                  <a:lnTo>
                    <a:pt x="2041283" y="2189480"/>
                  </a:lnTo>
                  <a:lnTo>
                    <a:pt x="2051088" y="2200910"/>
                  </a:lnTo>
                  <a:lnTo>
                    <a:pt x="2060841" y="2209800"/>
                  </a:lnTo>
                  <a:lnTo>
                    <a:pt x="2067496" y="2216150"/>
                  </a:lnTo>
                  <a:lnTo>
                    <a:pt x="2070417" y="2218690"/>
                  </a:lnTo>
                  <a:lnTo>
                    <a:pt x="2070417" y="2020531"/>
                  </a:lnTo>
                  <a:lnTo>
                    <a:pt x="2052612" y="2014220"/>
                  </a:lnTo>
                  <a:lnTo>
                    <a:pt x="2035733" y="2010410"/>
                  </a:lnTo>
                  <a:lnTo>
                    <a:pt x="2022563" y="2006600"/>
                  </a:lnTo>
                  <a:lnTo>
                    <a:pt x="2018677" y="2005330"/>
                  </a:lnTo>
                  <a:lnTo>
                    <a:pt x="2016709" y="2001520"/>
                  </a:lnTo>
                  <a:lnTo>
                    <a:pt x="2012162" y="1988820"/>
                  </a:lnTo>
                  <a:lnTo>
                    <a:pt x="2008060" y="1978660"/>
                  </a:lnTo>
                  <a:lnTo>
                    <a:pt x="2006003" y="1973580"/>
                  </a:lnTo>
                  <a:lnTo>
                    <a:pt x="1997456" y="1957070"/>
                  </a:lnTo>
                  <a:lnTo>
                    <a:pt x="1986140" y="1943100"/>
                  </a:lnTo>
                  <a:lnTo>
                    <a:pt x="1985111" y="1941830"/>
                  </a:lnTo>
                  <a:lnTo>
                    <a:pt x="1974596" y="1934210"/>
                  </a:lnTo>
                  <a:lnTo>
                    <a:pt x="1967572" y="1929130"/>
                  </a:lnTo>
                  <a:lnTo>
                    <a:pt x="1959965" y="1925320"/>
                  </a:lnTo>
                  <a:lnTo>
                    <a:pt x="1951951" y="1924050"/>
                  </a:lnTo>
                  <a:lnTo>
                    <a:pt x="1943531" y="1921510"/>
                  </a:lnTo>
                  <a:lnTo>
                    <a:pt x="1934743" y="1921510"/>
                  </a:lnTo>
                  <a:lnTo>
                    <a:pt x="1912175" y="1924050"/>
                  </a:lnTo>
                  <a:lnTo>
                    <a:pt x="1901659" y="1926590"/>
                  </a:lnTo>
                  <a:lnTo>
                    <a:pt x="1891728" y="1929130"/>
                  </a:lnTo>
                  <a:lnTo>
                    <a:pt x="1874164" y="1934210"/>
                  </a:lnTo>
                  <a:lnTo>
                    <a:pt x="1870735" y="1931670"/>
                  </a:lnTo>
                  <a:lnTo>
                    <a:pt x="1860829" y="1924050"/>
                  </a:lnTo>
                  <a:lnTo>
                    <a:pt x="1847888" y="1912620"/>
                  </a:lnTo>
                  <a:lnTo>
                    <a:pt x="1832584" y="1903730"/>
                  </a:lnTo>
                  <a:lnTo>
                    <a:pt x="1814715" y="1896110"/>
                  </a:lnTo>
                  <a:lnTo>
                    <a:pt x="1794103" y="1892300"/>
                  </a:lnTo>
                  <a:lnTo>
                    <a:pt x="1790407" y="1892300"/>
                  </a:lnTo>
                  <a:lnTo>
                    <a:pt x="1751012" y="1906270"/>
                  </a:lnTo>
                  <a:lnTo>
                    <a:pt x="1714931" y="1940560"/>
                  </a:lnTo>
                  <a:lnTo>
                    <a:pt x="1711744" y="1943100"/>
                  </a:lnTo>
                  <a:lnTo>
                    <a:pt x="1707299" y="1941830"/>
                  </a:lnTo>
                  <a:lnTo>
                    <a:pt x="1693786" y="1940560"/>
                  </a:lnTo>
                  <a:lnTo>
                    <a:pt x="1685963" y="1938020"/>
                  </a:lnTo>
                  <a:lnTo>
                    <a:pt x="1677708" y="1938020"/>
                  </a:lnTo>
                  <a:lnTo>
                    <a:pt x="1669110" y="1936750"/>
                  </a:lnTo>
                  <a:lnTo>
                    <a:pt x="1648599" y="1936750"/>
                  </a:lnTo>
                  <a:lnTo>
                    <a:pt x="1602295" y="1962150"/>
                  </a:lnTo>
                  <a:lnTo>
                    <a:pt x="1585099" y="1996440"/>
                  </a:lnTo>
                  <a:lnTo>
                    <a:pt x="1577619" y="2025650"/>
                  </a:lnTo>
                  <a:lnTo>
                    <a:pt x="1576070" y="2029460"/>
                  </a:lnTo>
                  <a:lnTo>
                    <a:pt x="1572361" y="2030730"/>
                  </a:lnTo>
                  <a:lnTo>
                    <a:pt x="1559610" y="2035810"/>
                  </a:lnTo>
                  <a:lnTo>
                    <a:pt x="1543329" y="2040890"/>
                  </a:lnTo>
                  <a:lnTo>
                    <a:pt x="1510309" y="2061210"/>
                  </a:lnTo>
                  <a:lnTo>
                    <a:pt x="1490992" y="2098040"/>
                  </a:lnTo>
                  <a:lnTo>
                    <a:pt x="1490408" y="2118360"/>
                  </a:lnTo>
                  <a:lnTo>
                    <a:pt x="1493570" y="2136140"/>
                  </a:lnTo>
                  <a:lnTo>
                    <a:pt x="1498168" y="2152650"/>
                  </a:lnTo>
                  <a:lnTo>
                    <a:pt x="1502105" y="2165350"/>
                  </a:lnTo>
                  <a:lnTo>
                    <a:pt x="1502676" y="2169160"/>
                  </a:lnTo>
                  <a:lnTo>
                    <a:pt x="1500466" y="2172970"/>
                  </a:lnTo>
                  <a:lnTo>
                    <a:pt x="1492021" y="2183130"/>
                  </a:lnTo>
                  <a:lnTo>
                    <a:pt x="1480896" y="2195830"/>
                  </a:lnTo>
                  <a:lnTo>
                    <a:pt x="1470266" y="2211070"/>
                  </a:lnTo>
                  <a:lnTo>
                    <a:pt x="1462595" y="2230120"/>
                  </a:lnTo>
                  <a:lnTo>
                    <a:pt x="1460347" y="2251710"/>
                  </a:lnTo>
                  <a:lnTo>
                    <a:pt x="1464957" y="2272030"/>
                  </a:lnTo>
                  <a:lnTo>
                    <a:pt x="1474635" y="2289810"/>
                  </a:lnTo>
                  <a:lnTo>
                    <a:pt x="1486941" y="2303780"/>
                  </a:lnTo>
                  <a:lnTo>
                    <a:pt x="1499489" y="2316480"/>
                  </a:lnTo>
                  <a:lnTo>
                    <a:pt x="1508963" y="2324100"/>
                  </a:lnTo>
                  <a:lnTo>
                    <a:pt x="1511528" y="2327910"/>
                  </a:lnTo>
                  <a:lnTo>
                    <a:pt x="1511414" y="2331720"/>
                  </a:lnTo>
                  <a:lnTo>
                    <a:pt x="1508937" y="2345690"/>
                  </a:lnTo>
                  <a:lnTo>
                    <a:pt x="1506181" y="2362200"/>
                  </a:lnTo>
                  <a:lnTo>
                    <a:pt x="1516608" y="2419350"/>
                  </a:lnTo>
                  <a:lnTo>
                    <a:pt x="1548320" y="2444750"/>
                  </a:lnTo>
                  <a:lnTo>
                    <a:pt x="1583093" y="2454910"/>
                  </a:lnTo>
                  <a:lnTo>
                    <a:pt x="1596275" y="2458720"/>
                  </a:lnTo>
                  <a:lnTo>
                    <a:pt x="1600174" y="2459990"/>
                  </a:lnTo>
                  <a:lnTo>
                    <a:pt x="1602130" y="2463800"/>
                  </a:lnTo>
                  <a:lnTo>
                    <a:pt x="1608886" y="2481580"/>
                  </a:lnTo>
                  <a:lnTo>
                    <a:pt x="1610131" y="2485390"/>
                  </a:lnTo>
                  <a:lnTo>
                    <a:pt x="1495539" y="2860040"/>
                  </a:lnTo>
                  <a:lnTo>
                    <a:pt x="1493786" y="2871470"/>
                  </a:lnTo>
                  <a:lnTo>
                    <a:pt x="1514627" y="2907030"/>
                  </a:lnTo>
                  <a:lnTo>
                    <a:pt x="1535912" y="2913380"/>
                  </a:lnTo>
                  <a:lnTo>
                    <a:pt x="1547164" y="2912110"/>
                  </a:lnTo>
                  <a:lnTo>
                    <a:pt x="1629117" y="2891790"/>
                  </a:lnTo>
                  <a:lnTo>
                    <a:pt x="1681149" y="2948940"/>
                  </a:lnTo>
                  <a:lnTo>
                    <a:pt x="1687893" y="2954020"/>
                  </a:lnTo>
                  <a:lnTo>
                    <a:pt x="1695640" y="2959100"/>
                  </a:lnTo>
                  <a:lnTo>
                    <a:pt x="1704124" y="2961640"/>
                  </a:lnTo>
                  <a:lnTo>
                    <a:pt x="1722259" y="2961640"/>
                  </a:lnTo>
                  <a:lnTo>
                    <a:pt x="1753882" y="2932430"/>
                  </a:lnTo>
                  <a:lnTo>
                    <a:pt x="1766316" y="2891790"/>
                  </a:lnTo>
                  <a:lnTo>
                    <a:pt x="1783029" y="2837180"/>
                  </a:lnTo>
                  <a:lnTo>
                    <a:pt x="1839747" y="2651760"/>
                  </a:lnTo>
                  <a:lnTo>
                    <a:pt x="1957438" y="2918460"/>
                  </a:lnTo>
                  <a:lnTo>
                    <a:pt x="1963267" y="2927350"/>
                  </a:lnTo>
                  <a:lnTo>
                    <a:pt x="1971306" y="2934970"/>
                  </a:lnTo>
                  <a:lnTo>
                    <a:pt x="1981085" y="2940050"/>
                  </a:lnTo>
                  <a:lnTo>
                    <a:pt x="1992096" y="2942590"/>
                  </a:lnTo>
                  <a:lnTo>
                    <a:pt x="1996605" y="2942590"/>
                  </a:lnTo>
                  <a:lnTo>
                    <a:pt x="2031339" y="2926080"/>
                  </a:lnTo>
                  <a:lnTo>
                    <a:pt x="2076729" y="2863850"/>
                  </a:lnTo>
                  <a:lnTo>
                    <a:pt x="2160524" y="2875280"/>
                  </a:lnTo>
                  <a:lnTo>
                    <a:pt x="2171903" y="2875280"/>
                  </a:lnTo>
                  <a:lnTo>
                    <a:pt x="2182736" y="2872740"/>
                  </a:lnTo>
                  <a:lnTo>
                    <a:pt x="2192464" y="2867660"/>
                  </a:lnTo>
                  <a:lnTo>
                    <a:pt x="2196503" y="2863850"/>
                  </a:lnTo>
                  <a:lnTo>
                    <a:pt x="2200541" y="2860040"/>
                  </a:lnTo>
                  <a:lnTo>
                    <a:pt x="2206218" y="2849880"/>
                  </a:lnTo>
                  <a:lnTo>
                    <a:pt x="2209050" y="2839720"/>
                  </a:lnTo>
                  <a:close/>
                </a:path>
                <a:path w="5773420" h="9053830">
                  <a:moveTo>
                    <a:pt x="2688221" y="346506"/>
                  </a:moveTo>
                  <a:lnTo>
                    <a:pt x="2684145" y="298462"/>
                  </a:lnTo>
                  <a:lnTo>
                    <a:pt x="2673464" y="252260"/>
                  </a:lnTo>
                  <a:lnTo>
                    <a:pt x="2656636" y="208407"/>
                  </a:lnTo>
                  <a:lnTo>
                    <a:pt x="2634081" y="167411"/>
                  </a:lnTo>
                  <a:lnTo>
                    <a:pt x="2614536" y="140970"/>
                  </a:lnTo>
                  <a:lnTo>
                    <a:pt x="2614536" y="365518"/>
                  </a:lnTo>
                  <a:lnTo>
                    <a:pt x="2610332" y="414972"/>
                  </a:lnTo>
                  <a:lnTo>
                    <a:pt x="2598178" y="461695"/>
                  </a:lnTo>
                  <a:lnTo>
                    <a:pt x="2578773" y="504977"/>
                  </a:lnTo>
                  <a:lnTo>
                    <a:pt x="2552814" y="544093"/>
                  </a:lnTo>
                  <a:lnTo>
                    <a:pt x="2520988" y="578332"/>
                  </a:lnTo>
                  <a:lnTo>
                    <a:pt x="2483993" y="606983"/>
                  </a:lnTo>
                  <a:lnTo>
                    <a:pt x="2442527" y="629335"/>
                  </a:lnTo>
                  <a:lnTo>
                    <a:pt x="2397277" y="644664"/>
                  </a:lnTo>
                  <a:lnTo>
                    <a:pt x="2348941" y="652259"/>
                  </a:lnTo>
                  <a:lnTo>
                    <a:pt x="2342286" y="652716"/>
                  </a:lnTo>
                  <a:lnTo>
                    <a:pt x="2335555" y="652487"/>
                  </a:lnTo>
                  <a:lnTo>
                    <a:pt x="2301151" y="652487"/>
                  </a:lnTo>
                  <a:lnTo>
                    <a:pt x="2301151" y="730415"/>
                  </a:lnTo>
                  <a:lnTo>
                    <a:pt x="2301151" y="3003004"/>
                  </a:lnTo>
                  <a:lnTo>
                    <a:pt x="76708" y="3003004"/>
                  </a:lnTo>
                  <a:lnTo>
                    <a:pt x="76708" y="370573"/>
                  </a:lnTo>
                  <a:lnTo>
                    <a:pt x="80454" y="323583"/>
                  </a:lnTo>
                  <a:lnTo>
                    <a:pt x="91287" y="278980"/>
                  </a:lnTo>
                  <a:lnTo>
                    <a:pt x="108623" y="237375"/>
                  </a:lnTo>
                  <a:lnTo>
                    <a:pt x="131876" y="199351"/>
                  </a:lnTo>
                  <a:lnTo>
                    <a:pt x="160439" y="165544"/>
                  </a:lnTo>
                  <a:lnTo>
                    <a:pt x="193738" y="136525"/>
                  </a:lnTo>
                  <a:lnTo>
                    <a:pt x="231152" y="112903"/>
                  </a:lnTo>
                  <a:lnTo>
                    <a:pt x="272122" y="95288"/>
                  </a:lnTo>
                  <a:lnTo>
                    <a:pt x="316039" y="84277"/>
                  </a:lnTo>
                  <a:lnTo>
                    <a:pt x="362305" y="80479"/>
                  </a:lnTo>
                  <a:lnTo>
                    <a:pt x="408571" y="84277"/>
                  </a:lnTo>
                  <a:lnTo>
                    <a:pt x="452475" y="95288"/>
                  </a:lnTo>
                  <a:lnTo>
                    <a:pt x="493445" y="112903"/>
                  </a:lnTo>
                  <a:lnTo>
                    <a:pt x="530872" y="136525"/>
                  </a:lnTo>
                  <a:lnTo>
                    <a:pt x="564159" y="165544"/>
                  </a:lnTo>
                  <a:lnTo>
                    <a:pt x="592721" y="199351"/>
                  </a:lnTo>
                  <a:lnTo>
                    <a:pt x="615975" y="237375"/>
                  </a:lnTo>
                  <a:lnTo>
                    <a:pt x="633310" y="278980"/>
                  </a:lnTo>
                  <a:lnTo>
                    <a:pt x="644156" y="323583"/>
                  </a:lnTo>
                  <a:lnTo>
                    <a:pt x="647903" y="370573"/>
                  </a:lnTo>
                  <a:lnTo>
                    <a:pt x="643737" y="420103"/>
                  </a:lnTo>
                  <a:lnTo>
                    <a:pt x="631698" y="466928"/>
                  </a:lnTo>
                  <a:lnTo>
                    <a:pt x="612482" y="510349"/>
                  </a:lnTo>
                  <a:lnTo>
                    <a:pt x="586803" y="549630"/>
                  </a:lnTo>
                  <a:lnTo>
                    <a:pt x="555358" y="584098"/>
                  </a:lnTo>
                  <a:lnTo>
                    <a:pt x="518820" y="613041"/>
                  </a:lnTo>
                  <a:lnTo>
                    <a:pt x="477913" y="635749"/>
                  </a:lnTo>
                  <a:lnTo>
                    <a:pt x="422262" y="654202"/>
                  </a:lnTo>
                  <a:lnTo>
                    <a:pt x="362292" y="660666"/>
                  </a:lnTo>
                  <a:lnTo>
                    <a:pt x="347827" y="663181"/>
                  </a:lnTo>
                  <a:lnTo>
                    <a:pt x="336016" y="670280"/>
                  </a:lnTo>
                  <a:lnTo>
                    <a:pt x="328053" y="681291"/>
                  </a:lnTo>
                  <a:lnTo>
                    <a:pt x="325132" y="695540"/>
                  </a:lnTo>
                  <a:lnTo>
                    <a:pt x="328053" y="709790"/>
                  </a:lnTo>
                  <a:lnTo>
                    <a:pt x="336029" y="720801"/>
                  </a:lnTo>
                  <a:lnTo>
                    <a:pt x="347840" y="727900"/>
                  </a:lnTo>
                  <a:lnTo>
                    <a:pt x="362318" y="730415"/>
                  </a:lnTo>
                  <a:lnTo>
                    <a:pt x="2301151" y="730415"/>
                  </a:lnTo>
                  <a:lnTo>
                    <a:pt x="2301151" y="652487"/>
                  </a:lnTo>
                  <a:lnTo>
                    <a:pt x="581126" y="652487"/>
                  </a:lnTo>
                  <a:lnTo>
                    <a:pt x="602538" y="636536"/>
                  </a:lnTo>
                  <a:lnTo>
                    <a:pt x="640956" y="597496"/>
                  </a:lnTo>
                  <a:lnTo>
                    <a:pt x="683983" y="528713"/>
                  </a:lnTo>
                  <a:lnTo>
                    <a:pt x="702056" y="478650"/>
                  </a:lnTo>
                  <a:lnTo>
                    <a:pt x="712508" y="425157"/>
                  </a:lnTo>
                  <a:lnTo>
                    <a:pt x="715759" y="370573"/>
                  </a:lnTo>
                  <a:lnTo>
                    <a:pt x="715886" y="368528"/>
                  </a:lnTo>
                  <a:lnTo>
                    <a:pt x="709523" y="370573"/>
                  </a:lnTo>
                  <a:lnTo>
                    <a:pt x="709523" y="367131"/>
                  </a:lnTo>
                  <a:lnTo>
                    <a:pt x="715835" y="363702"/>
                  </a:lnTo>
                  <a:lnTo>
                    <a:pt x="715695" y="359156"/>
                  </a:lnTo>
                  <a:lnTo>
                    <a:pt x="718820" y="358051"/>
                  </a:lnTo>
                  <a:lnTo>
                    <a:pt x="718693" y="354660"/>
                  </a:lnTo>
                  <a:lnTo>
                    <a:pt x="720191" y="352323"/>
                  </a:lnTo>
                  <a:lnTo>
                    <a:pt x="720001" y="348742"/>
                  </a:lnTo>
                  <a:lnTo>
                    <a:pt x="720699" y="347433"/>
                  </a:lnTo>
                  <a:lnTo>
                    <a:pt x="720483" y="344004"/>
                  </a:lnTo>
                  <a:lnTo>
                    <a:pt x="720725" y="341884"/>
                  </a:lnTo>
                  <a:lnTo>
                    <a:pt x="720432" y="338442"/>
                  </a:lnTo>
                  <a:lnTo>
                    <a:pt x="720521" y="337134"/>
                  </a:lnTo>
                  <a:lnTo>
                    <a:pt x="720204" y="333679"/>
                  </a:lnTo>
                  <a:lnTo>
                    <a:pt x="720064" y="331558"/>
                  </a:lnTo>
                  <a:lnTo>
                    <a:pt x="719696" y="328193"/>
                  </a:lnTo>
                  <a:lnTo>
                    <a:pt x="719620" y="326923"/>
                  </a:lnTo>
                  <a:lnTo>
                    <a:pt x="718896" y="321056"/>
                  </a:lnTo>
                  <a:lnTo>
                    <a:pt x="718426" y="317728"/>
                  </a:lnTo>
                  <a:lnTo>
                    <a:pt x="718312" y="316699"/>
                  </a:lnTo>
                  <a:lnTo>
                    <a:pt x="710679" y="278587"/>
                  </a:lnTo>
                  <a:lnTo>
                    <a:pt x="703948" y="255562"/>
                  </a:lnTo>
                  <a:lnTo>
                    <a:pt x="703745" y="254850"/>
                  </a:lnTo>
                  <a:lnTo>
                    <a:pt x="702437" y="250926"/>
                  </a:lnTo>
                  <a:lnTo>
                    <a:pt x="700265" y="244754"/>
                  </a:lnTo>
                  <a:lnTo>
                    <a:pt x="699655" y="243154"/>
                  </a:lnTo>
                  <a:lnTo>
                    <a:pt x="698741" y="240626"/>
                  </a:lnTo>
                  <a:lnTo>
                    <a:pt x="696417" y="234607"/>
                  </a:lnTo>
                  <a:lnTo>
                    <a:pt x="695985" y="233591"/>
                  </a:lnTo>
                  <a:lnTo>
                    <a:pt x="693966" y="228574"/>
                  </a:lnTo>
                  <a:lnTo>
                    <a:pt x="684377" y="207530"/>
                  </a:lnTo>
                  <a:lnTo>
                    <a:pt x="683387" y="205460"/>
                  </a:lnTo>
                  <a:lnTo>
                    <a:pt x="664311" y="171894"/>
                  </a:lnTo>
                  <a:lnTo>
                    <a:pt x="641642" y="140233"/>
                  </a:lnTo>
                  <a:lnTo>
                    <a:pt x="612775" y="108331"/>
                  </a:lnTo>
                  <a:lnTo>
                    <a:pt x="612000" y="107530"/>
                  </a:lnTo>
                  <a:lnTo>
                    <a:pt x="609333" y="104927"/>
                  </a:lnTo>
                  <a:lnTo>
                    <a:pt x="607415" y="103111"/>
                  </a:lnTo>
                  <a:lnTo>
                    <a:pt x="605485" y="101333"/>
                  </a:lnTo>
                  <a:lnTo>
                    <a:pt x="604697" y="100558"/>
                  </a:lnTo>
                  <a:lnTo>
                    <a:pt x="585635" y="84112"/>
                  </a:lnTo>
                  <a:lnTo>
                    <a:pt x="584885" y="80479"/>
                  </a:lnTo>
                  <a:lnTo>
                    <a:pt x="584111" y="76733"/>
                  </a:lnTo>
                  <a:lnTo>
                    <a:pt x="582079" y="75158"/>
                  </a:lnTo>
                  <a:lnTo>
                    <a:pt x="581609" y="68211"/>
                  </a:lnTo>
                  <a:lnTo>
                    <a:pt x="2335542" y="68211"/>
                  </a:lnTo>
                  <a:lnTo>
                    <a:pt x="2342273" y="74599"/>
                  </a:lnTo>
                  <a:lnTo>
                    <a:pt x="2348966" y="75082"/>
                  </a:lnTo>
                  <a:lnTo>
                    <a:pt x="2397290" y="82791"/>
                  </a:lnTo>
                  <a:lnTo>
                    <a:pt x="2442540" y="98463"/>
                  </a:lnTo>
                  <a:lnTo>
                    <a:pt x="2484005" y="121285"/>
                  </a:lnTo>
                  <a:lnTo>
                    <a:pt x="2520988" y="150520"/>
                  </a:lnTo>
                  <a:lnTo>
                    <a:pt x="2552814" y="185369"/>
                  </a:lnTo>
                  <a:lnTo>
                    <a:pt x="2578773" y="225069"/>
                  </a:lnTo>
                  <a:lnTo>
                    <a:pt x="2598178" y="268833"/>
                  </a:lnTo>
                  <a:lnTo>
                    <a:pt x="2610332" y="315912"/>
                  </a:lnTo>
                  <a:lnTo>
                    <a:pt x="2614536" y="365518"/>
                  </a:lnTo>
                  <a:lnTo>
                    <a:pt x="2614536" y="140970"/>
                  </a:lnTo>
                  <a:lnTo>
                    <a:pt x="2606268" y="129768"/>
                  </a:lnTo>
                  <a:lnTo>
                    <a:pt x="2573642" y="96012"/>
                  </a:lnTo>
                  <a:lnTo>
                    <a:pt x="2538615" y="68211"/>
                  </a:lnTo>
                  <a:lnTo>
                    <a:pt x="2536634" y="66636"/>
                  </a:lnTo>
                  <a:lnTo>
                    <a:pt x="2495702" y="42151"/>
                  </a:lnTo>
                  <a:lnTo>
                    <a:pt x="2451290" y="23075"/>
                  </a:lnTo>
                  <a:lnTo>
                    <a:pt x="2403843" y="9918"/>
                  </a:lnTo>
                  <a:lnTo>
                    <a:pt x="2353805" y="3175"/>
                  </a:lnTo>
                  <a:lnTo>
                    <a:pt x="2345398" y="2616"/>
                  </a:lnTo>
                  <a:lnTo>
                    <a:pt x="2337244" y="0"/>
                  </a:lnTo>
                  <a:lnTo>
                    <a:pt x="362292" y="0"/>
                  </a:lnTo>
                  <a:lnTo>
                    <a:pt x="361111" y="2336"/>
                  </a:lnTo>
                  <a:lnTo>
                    <a:pt x="312305" y="5511"/>
                  </a:lnTo>
                  <a:lnTo>
                    <a:pt x="265442" y="14732"/>
                  </a:lnTo>
                  <a:lnTo>
                    <a:pt x="220954" y="29603"/>
                  </a:lnTo>
                  <a:lnTo>
                    <a:pt x="179285" y="49669"/>
                  </a:lnTo>
                  <a:lnTo>
                    <a:pt x="140855" y="74523"/>
                  </a:lnTo>
                  <a:lnTo>
                    <a:pt x="106133" y="103733"/>
                  </a:lnTo>
                  <a:lnTo>
                    <a:pt x="75539" y="136867"/>
                  </a:lnTo>
                  <a:lnTo>
                    <a:pt x="49517" y="173494"/>
                  </a:lnTo>
                  <a:lnTo>
                    <a:pt x="28511" y="213207"/>
                  </a:lnTo>
                  <a:lnTo>
                    <a:pt x="12966" y="255562"/>
                  </a:lnTo>
                  <a:lnTo>
                    <a:pt x="3314" y="300139"/>
                  </a:lnTo>
                  <a:lnTo>
                    <a:pt x="0" y="346506"/>
                  </a:lnTo>
                  <a:lnTo>
                    <a:pt x="0" y="3065208"/>
                  </a:lnTo>
                  <a:lnTo>
                    <a:pt x="3289" y="3076829"/>
                  </a:lnTo>
                  <a:lnTo>
                    <a:pt x="12052" y="3083395"/>
                  </a:lnTo>
                  <a:lnTo>
                    <a:pt x="24676" y="3086303"/>
                  </a:lnTo>
                  <a:lnTo>
                    <a:pt x="39509" y="3086963"/>
                  </a:lnTo>
                  <a:lnTo>
                    <a:pt x="2351532" y="3086963"/>
                  </a:lnTo>
                  <a:lnTo>
                    <a:pt x="2365794" y="3086303"/>
                  </a:lnTo>
                  <a:lnTo>
                    <a:pt x="2377173" y="3083395"/>
                  </a:lnTo>
                  <a:lnTo>
                    <a:pt x="2384704" y="3076829"/>
                  </a:lnTo>
                  <a:lnTo>
                    <a:pt x="2387435" y="3065208"/>
                  </a:lnTo>
                  <a:lnTo>
                    <a:pt x="2387435" y="3003004"/>
                  </a:lnTo>
                  <a:lnTo>
                    <a:pt x="2387435" y="727811"/>
                  </a:lnTo>
                  <a:lnTo>
                    <a:pt x="2449538" y="712216"/>
                  </a:lnTo>
                  <a:lnTo>
                    <a:pt x="2516835" y="679348"/>
                  </a:lnTo>
                  <a:lnTo>
                    <a:pt x="2550083" y="655980"/>
                  </a:lnTo>
                  <a:lnTo>
                    <a:pt x="2581833" y="627773"/>
                  </a:lnTo>
                  <a:lnTo>
                    <a:pt x="2611132" y="594525"/>
                  </a:lnTo>
                  <a:lnTo>
                    <a:pt x="2637040" y="556069"/>
                  </a:lnTo>
                  <a:lnTo>
                    <a:pt x="2658643" y="512216"/>
                  </a:lnTo>
                  <a:lnTo>
                    <a:pt x="2675001" y="462788"/>
                  </a:lnTo>
                  <a:lnTo>
                    <a:pt x="2685173" y="407606"/>
                  </a:lnTo>
                  <a:lnTo>
                    <a:pt x="2688221" y="346506"/>
                  </a:lnTo>
                  <a:close/>
                </a:path>
                <a:path w="5773420" h="9053830">
                  <a:moveTo>
                    <a:pt x="3691775" y="7419441"/>
                  </a:moveTo>
                  <a:lnTo>
                    <a:pt x="3670300" y="7382764"/>
                  </a:lnTo>
                  <a:lnTo>
                    <a:pt x="3458438" y="7322794"/>
                  </a:lnTo>
                  <a:lnTo>
                    <a:pt x="3436048" y="7321524"/>
                  </a:lnTo>
                  <a:lnTo>
                    <a:pt x="3415614" y="7328700"/>
                  </a:lnTo>
                  <a:lnTo>
                    <a:pt x="3399358" y="7343000"/>
                  </a:lnTo>
                  <a:lnTo>
                    <a:pt x="3389503" y="7363142"/>
                  </a:lnTo>
                  <a:lnTo>
                    <a:pt x="3164649" y="8223288"/>
                  </a:lnTo>
                  <a:lnTo>
                    <a:pt x="3163379" y="8245691"/>
                  </a:lnTo>
                  <a:lnTo>
                    <a:pt x="3170555" y="8266112"/>
                  </a:lnTo>
                  <a:lnTo>
                    <a:pt x="3184855" y="8282368"/>
                  </a:lnTo>
                  <a:lnTo>
                    <a:pt x="3204997" y="8292224"/>
                  </a:lnTo>
                  <a:lnTo>
                    <a:pt x="3396716" y="8342338"/>
                  </a:lnTo>
                  <a:lnTo>
                    <a:pt x="3419106" y="8343608"/>
                  </a:lnTo>
                  <a:lnTo>
                    <a:pt x="3439541" y="8336445"/>
                  </a:lnTo>
                  <a:lnTo>
                    <a:pt x="3455797" y="8322132"/>
                  </a:lnTo>
                  <a:lnTo>
                    <a:pt x="3465639" y="8301977"/>
                  </a:lnTo>
                  <a:lnTo>
                    <a:pt x="3690505" y="7441832"/>
                  </a:lnTo>
                  <a:lnTo>
                    <a:pt x="3691775" y="7419441"/>
                  </a:lnTo>
                  <a:close/>
                </a:path>
                <a:path w="5773420" h="9053830">
                  <a:moveTo>
                    <a:pt x="5485346" y="8232013"/>
                  </a:moveTo>
                  <a:lnTo>
                    <a:pt x="5481332" y="8177885"/>
                  </a:lnTo>
                  <a:lnTo>
                    <a:pt x="5463883" y="8133969"/>
                  </a:lnTo>
                  <a:lnTo>
                    <a:pt x="5440184" y="8100593"/>
                  </a:lnTo>
                  <a:lnTo>
                    <a:pt x="5417439" y="8078089"/>
                  </a:lnTo>
                  <a:lnTo>
                    <a:pt x="5410987" y="8070812"/>
                  </a:lnTo>
                  <a:lnTo>
                    <a:pt x="5406860" y="8062188"/>
                  </a:lnTo>
                  <a:lnTo>
                    <a:pt x="5405196" y="8052765"/>
                  </a:lnTo>
                  <a:lnTo>
                    <a:pt x="5406136" y="8043062"/>
                  </a:lnTo>
                  <a:lnTo>
                    <a:pt x="5427789" y="7951597"/>
                  </a:lnTo>
                  <a:lnTo>
                    <a:pt x="5428742" y="7943748"/>
                  </a:lnTo>
                  <a:lnTo>
                    <a:pt x="4942522" y="7297763"/>
                  </a:lnTo>
                  <a:lnTo>
                    <a:pt x="4915459" y="7283729"/>
                  </a:lnTo>
                  <a:lnTo>
                    <a:pt x="4904956" y="7284948"/>
                  </a:lnTo>
                  <a:lnTo>
                    <a:pt x="4879454" y="7291006"/>
                  </a:lnTo>
                  <a:lnTo>
                    <a:pt x="4846244" y="7296429"/>
                  </a:lnTo>
                  <a:lnTo>
                    <a:pt x="4806696" y="7299477"/>
                  </a:lnTo>
                  <a:lnTo>
                    <a:pt x="4762170" y="7298398"/>
                  </a:lnTo>
                  <a:lnTo>
                    <a:pt x="4741684" y="7295096"/>
                  </a:lnTo>
                  <a:lnTo>
                    <a:pt x="4709236" y="7290473"/>
                  </a:lnTo>
                  <a:lnTo>
                    <a:pt x="4664265" y="7285495"/>
                  </a:lnTo>
                  <a:lnTo>
                    <a:pt x="4609858" y="7281570"/>
                  </a:lnTo>
                  <a:lnTo>
                    <a:pt x="4549051" y="7280135"/>
                  </a:lnTo>
                  <a:lnTo>
                    <a:pt x="4484929" y="7282624"/>
                  </a:lnTo>
                  <a:lnTo>
                    <a:pt x="4420552" y="7290448"/>
                  </a:lnTo>
                  <a:lnTo>
                    <a:pt x="4358995" y="7305040"/>
                  </a:lnTo>
                  <a:lnTo>
                    <a:pt x="4280103" y="7327049"/>
                  </a:lnTo>
                  <a:lnTo>
                    <a:pt x="4233151" y="7347255"/>
                  </a:lnTo>
                  <a:lnTo>
                    <a:pt x="4199547" y="7377214"/>
                  </a:lnTo>
                  <a:lnTo>
                    <a:pt x="4160710" y="7428522"/>
                  </a:lnTo>
                  <a:lnTo>
                    <a:pt x="4156316" y="7433513"/>
                  </a:lnTo>
                  <a:lnTo>
                    <a:pt x="4151096" y="7437552"/>
                  </a:lnTo>
                  <a:lnTo>
                    <a:pt x="4145229" y="7440562"/>
                  </a:lnTo>
                  <a:lnTo>
                    <a:pt x="4138853" y="7442467"/>
                  </a:lnTo>
                  <a:lnTo>
                    <a:pt x="3781780" y="7514945"/>
                  </a:lnTo>
                  <a:lnTo>
                    <a:pt x="3772395" y="7518286"/>
                  </a:lnTo>
                  <a:lnTo>
                    <a:pt x="3764432" y="7523962"/>
                  </a:lnTo>
                  <a:lnTo>
                    <a:pt x="3758323" y="7531595"/>
                  </a:lnTo>
                  <a:lnTo>
                    <a:pt x="3754475" y="7540790"/>
                  </a:lnTo>
                  <a:lnTo>
                    <a:pt x="3742652" y="7586040"/>
                  </a:lnTo>
                  <a:lnTo>
                    <a:pt x="3742702" y="7604353"/>
                  </a:lnTo>
                  <a:lnTo>
                    <a:pt x="3751224" y="7619441"/>
                  </a:lnTo>
                  <a:lnTo>
                    <a:pt x="3765816" y="7628788"/>
                  </a:lnTo>
                  <a:lnTo>
                    <a:pt x="3784104" y="7629842"/>
                  </a:lnTo>
                  <a:lnTo>
                    <a:pt x="3951008" y="7595959"/>
                  </a:lnTo>
                  <a:lnTo>
                    <a:pt x="3959555" y="7596632"/>
                  </a:lnTo>
                  <a:lnTo>
                    <a:pt x="3966045" y="7601369"/>
                  </a:lnTo>
                  <a:lnTo>
                    <a:pt x="3969334" y="7608735"/>
                  </a:lnTo>
                  <a:lnTo>
                    <a:pt x="3968254" y="7617269"/>
                  </a:lnTo>
                  <a:lnTo>
                    <a:pt x="3963911" y="7628509"/>
                  </a:lnTo>
                  <a:lnTo>
                    <a:pt x="3960330" y="7639228"/>
                  </a:lnTo>
                  <a:lnTo>
                    <a:pt x="3955745" y="7654963"/>
                  </a:lnTo>
                  <a:lnTo>
                    <a:pt x="3946956" y="7703909"/>
                  </a:lnTo>
                  <a:lnTo>
                    <a:pt x="3945559" y="7752867"/>
                  </a:lnTo>
                  <a:lnTo>
                    <a:pt x="3948455" y="7801838"/>
                  </a:lnTo>
                  <a:lnTo>
                    <a:pt x="3952519" y="7850810"/>
                  </a:lnTo>
                  <a:lnTo>
                    <a:pt x="3954665" y="7899794"/>
                  </a:lnTo>
                  <a:lnTo>
                    <a:pt x="3951770" y="7948777"/>
                  </a:lnTo>
                  <a:lnTo>
                    <a:pt x="3946652" y="7978153"/>
                  </a:lnTo>
                  <a:lnTo>
                    <a:pt x="3943134" y="8006016"/>
                  </a:lnTo>
                  <a:lnTo>
                    <a:pt x="3964368" y="8057185"/>
                  </a:lnTo>
                  <a:lnTo>
                    <a:pt x="4009428" y="8081480"/>
                  </a:lnTo>
                  <a:lnTo>
                    <a:pt x="4060685" y="8088820"/>
                  </a:lnTo>
                  <a:lnTo>
                    <a:pt x="4066806" y="8088477"/>
                  </a:lnTo>
                  <a:lnTo>
                    <a:pt x="4117073" y="8075727"/>
                  </a:lnTo>
                  <a:lnTo>
                    <a:pt x="4155859" y="8058620"/>
                  </a:lnTo>
                  <a:lnTo>
                    <a:pt x="4197197" y="8031264"/>
                  </a:lnTo>
                  <a:lnTo>
                    <a:pt x="4236136" y="7991361"/>
                  </a:lnTo>
                  <a:lnTo>
                    <a:pt x="4267759" y="7936573"/>
                  </a:lnTo>
                  <a:lnTo>
                    <a:pt x="4290619" y="7866380"/>
                  </a:lnTo>
                  <a:lnTo>
                    <a:pt x="4300309" y="7793253"/>
                  </a:lnTo>
                  <a:lnTo>
                    <a:pt x="4301985" y="7763256"/>
                  </a:lnTo>
                  <a:lnTo>
                    <a:pt x="4307078" y="7737894"/>
                  </a:lnTo>
                  <a:lnTo>
                    <a:pt x="4318609" y="7714932"/>
                  </a:lnTo>
                  <a:lnTo>
                    <a:pt x="4339628" y="7692136"/>
                  </a:lnTo>
                  <a:lnTo>
                    <a:pt x="4383405" y="7669581"/>
                  </a:lnTo>
                  <a:lnTo>
                    <a:pt x="4434243" y="7665733"/>
                  </a:lnTo>
                  <a:lnTo>
                    <a:pt x="4486999" y="7675029"/>
                  </a:lnTo>
                  <a:lnTo>
                    <a:pt x="4536541" y="7691895"/>
                  </a:lnTo>
                  <a:lnTo>
                    <a:pt x="4577727" y="7710767"/>
                  </a:lnTo>
                  <a:lnTo>
                    <a:pt x="4605413" y="7726058"/>
                  </a:lnTo>
                  <a:lnTo>
                    <a:pt x="4652569" y="7757439"/>
                  </a:lnTo>
                  <a:lnTo>
                    <a:pt x="4692104" y="7780972"/>
                  </a:lnTo>
                  <a:lnTo>
                    <a:pt x="4732439" y="7803413"/>
                  </a:lnTo>
                  <a:lnTo>
                    <a:pt x="4772952" y="7825346"/>
                  </a:lnTo>
                  <a:lnTo>
                    <a:pt x="4813008" y="7847355"/>
                  </a:lnTo>
                  <a:lnTo>
                    <a:pt x="5166068" y="8043710"/>
                  </a:lnTo>
                  <a:lnTo>
                    <a:pt x="5340235" y="8139735"/>
                  </a:lnTo>
                  <a:lnTo>
                    <a:pt x="5346217" y="8143888"/>
                  </a:lnTo>
                  <a:lnTo>
                    <a:pt x="5360886" y="8159115"/>
                  </a:lnTo>
                  <a:lnTo>
                    <a:pt x="5378056" y="8186864"/>
                  </a:lnTo>
                  <a:lnTo>
                    <a:pt x="5386971" y="8225828"/>
                  </a:lnTo>
                  <a:lnTo>
                    <a:pt x="5376938" y="8274685"/>
                  </a:lnTo>
                  <a:lnTo>
                    <a:pt x="5361521" y="8314893"/>
                  </a:lnTo>
                  <a:lnTo>
                    <a:pt x="5344172" y="8331949"/>
                  </a:lnTo>
                  <a:lnTo>
                    <a:pt x="5313870" y="8329155"/>
                  </a:lnTo>
                  <a:lnTo>
                    <a:pt x="5259654" y="8309800"/>
                  </a:lnTo>
                  <a:lnTo>
                    <a:pt x="4726330" y="8078356"/>
                  </a:lnTo>
                  <a:lnTo>
                    <a:pt x="4700689" y="8064208"/>
                  </a:lnTo>
                  <a:lnTo>
                    <a:pt x="4684255" y="8060245"/>
                  </a:lnTo>
                  <a:lnTo>
                    <a:pt x="4669929" y="8067141"/>
                  </a:lnTo>
                  <a:lnTo>
                    <a:pt x="4650625" y="8085582"/>
                  </a:lnTo>
                  <a:lnTo>
                    <a:pt x="4643031" y="8099069"/>
                  </a:lnTo>
                  <a:lnTo>
                    <a:pt x="4642282" y="8114716"/>
                  </a:lnTo>
                  <a:lnTo>
                    <a:pt x="4646866" y="8130235"/>
                  </a:lnTo>
                  <a:lnTo>
                    <a:pt x="4680255" y="8160093"/>
                  </a:lnTo>
                  <a:lnTo>
                    <a:pt x="4708817" y="8170494"/>
                  </a:lnTo>
                  <a:lnTo>
                    <a:pt x="4759871" y="8190598"/>
                  </a:lnTo>
                  <a:lnTo>
                    <a:pt x="4810417" y="8213280"/>
                  </a:lnTo>
                  <a:lnTo>
                    <a:pt x="4860544" y="8237398"/>
                  </a:lnTo>
                  <a:lnTo>
                    <a:pt x="4910379" y="8261782"/>
                  </a:lnTo>
                  <a:lnTo>
                    <a:pt x="4960036" y="8285277"/>
                  </a:lnTo>
                  <a:lnTo>
                    <a:pt x="5200421" y="8395081"/>
                  </a:lnTo>
                  <a:lnTo>
                    <a:pt x="5228717" y="8427809"/>
                  </a:lnTo>
                  <a:lnTo>
                    <a:pt x="5234698" y="8458556"/>
                  </a:lnTo>
                  <a:lnTo>
                    <a:pt x="5227790" y="8501964"/>
                  </a:lnTo>
                  <a:lnTo>
                    <a:pt x="5187175" y="8534667"/>
                  </a:lnTo>
                  <a:lnTo>
                    <a:pt x="5162245" y="8536991"/>
                  </a:lnTo>
                  <a:lnTo>
                    <a:pt x="5132019" y="8527974"/>
                  </a:lnTo>
                  <a:lnTo>
                    <a:pt x="4660150" y="8320646"/>
                  </a:lnTo>
                  <a:lnTo>
                    <a:pt x="4638281" y="8314804"/>
                  </a:lnTo>
                  <a:lnTo>
                    <a:pt x="4616158" y="8316811"/>
                  </a:lnTo>
                  <a:lnTo>
                    <a:pt x="4598251" y="8329206"/>
                  </a:lnTo>
                  <a:lnTo>
                    <a:pt x="4588992" y="8354581"/>
                  </a:lnTo>
                  <a:lnTo>
                    <a:pt x="4589297" y="8364017"/>
                  </a:lnTo>
                  <a:lnTo>
                    <a:pt x="4612614" y="8402155"/>
                  </a:lnTo>
                  <a:lnTo>
                    <a:pt x="4657712" y="8423542"/>
                  </a:lnTo>
                  <a:lnTo>
                    <a:pt x="5029593" y="8591740"/>
                  </a:lnTo>
                  <a:lnTo>
                    <a:pt x="5057991" y="8613788"/>
                  </a:lnTo>
                  <a:lnTo>
                    <a:pt x="5069281" y="8642629"/>
                  </a:lnTo>
                  <a:lnTo>
                    <a:pt x="5065979" y="8673617"/>
                  </a:lnTo>
                  <a:lnTo>
                    <a:pt x="5050612" y="8702129"/>
                  </a:lnTo>
                  <a:lnTo>
                    <a:pt x="5025707" y="8723503"/>
                  </a:lnTo>
                  <a:lnTo>
                    <a:pt x="4993792" y="8733104"/>
                  </a:lnTo>
                  <a:lnTo>
                    <a:pt x="4957381" y="8726297"/>
                  </a:lnTo>
                  <a:lnTo>
                    <a:pt x="4600410" y="8561235"/>
                  </a:lnTo>
                  <a:lnTo>
                    <a:pt x="4572343" y="8547684"/>
                  </a:lnTo>
                  <a:lnTo>
                    <a:pt x="4555172" y="8544903"/>
                  </a:lnTo>
                  <a:lnTo>
                    <a:pt x="4541837" y="8554441"/>
                  </a:lnTo>
                  <a:lnTo>
                    <a:pt x="4525315" y="8577859"/>
                  </a:lnTo>
                  <a:lnTo>
                    <a:pt x="4521162" y="8587321"/>
                  </a:lnTo>
                  <a:lnTo>
                    <a:pt x="4519066" y="8595843"/>
                  </a:lnTo>
                  <a:lnTo>
                    <a:pt x="4519244" y="8605266"/>
                  </a:lnTo>
                  <a:lnTo>
                    <a:pt x="4552429" y="8649983"/>
                  </a:lnTo>
                  <a:lnTo>
                    <a:pt x="4589348" y="8666391"/>
                  </a:lnTo>
                  <a:lnTo>
                    <a:pt x="4789221" y="8755901"/>
                  </a:lnTo>
                  <a:lnTo>
                    <a:pt x="4802556" y="8770963"/>
                  </a:lnTo>
                  <a:lnTo>
                    <a:pt x="4800727" y="8791638"/>
                  </a:lnTo>
                  <a:lnTo>
                    <a:pt x="4789843" y="8812098"/>
                  </a:lnTo>
                  <a:lnTo>
                    <a:pt x="4776025" y="8826475"/>
                  </a:lnTo>
                  <a:lnTo>
                    <a:pt x="4754296" y="8837879"/>
                  </a:lnTo>
                  <a:lnTo>
                    <a:pt x="4730305" y="8843353"/>
                  </a:lnTo>
                  <a:lnTo>
                    <a:pt x="4705883" y="8842286"/>
                  </a:lnTo>
                  <a:lnTo>
                    <a:pt x="4682922" y="8834031"/>
                  </a:lnTo>
                  <a:lnTo>
                    <a:pt x="4656467" y="8819769"/>
                  </a:lnTo>
                  <a:lnTo>
                    <a:pt x="4651641" y="8815197"/>
                  </a:lnTo>
                  <a:lnTo>
                    <a:pt x="4648403" y="8809507"/>
                  </a:lnTo>
                  <a:lnTo>
                    <a:pt x="4637824" y="8794318"/>
                  </a:lnTo>
                  <a:lnTo>
                    <a:pt x="4619726" y="8777656"/>
                  </a:lnTo>
                  <a:lnTo>
                    <a:pt x="4593196" y="8765388"/>
                  </a:lnTo>
                  <a:lnTo>
                    <a:pt x="4557357" y="8763343"/>
                  </a:lnTo>
                  <a:lnTo>
                    <a:pt x="4552200" y="8763978"/>
                  </a:lnTo>
                  <a:lnTo>
                    <a:pt x="4546981" y="8763140"/>
                  </a:lnTo>
                  <a:lnTo>
                    <a:pt x="4487608" y="8741143"/>
                  </a:lnTo>
                  <a:lnTo>
                    <a:pt x="4458513" y="8697951"/>
                  </a:lnTo>
                  <a:lnTo>
                    <a:pt x="4444631" y="8675789"/>
                  </a:lnTo>
                  <a:lnTo>
                    <a:pt x="4386440" y="8637346"/>
                  </a:lnTo>
                  <a:lnTo>
                    <a:pt x="4324743" y="8630882"/>
                  </a:lnTo>
                  <a:lnTo>
                    <a:pt x="4287761" y="8638019"/>
                  </a:lnTo>
                  <a:lnTo>
                    <a:pt x="4280027" y="8637727"/>
                  </a:lnTo>
                  <a:lnTo>
                    <a:pt x="4247337" y="8612467"/>
                  </a:lnTo>
                  <a:lnTo>
                    <a:pt x="4240835" y="8588553"/>
                  </a:lnTo>
                  <a:lnTo>
                    <a:pt x="4230636" y="8568271"/>
                  </a:lnTo>
                  <a:lnTo>
                    <a:pt x="4212526" y="8547252"/>
                  </a:lnTo>
                  <a:lnTo>
                    <a:pt x="4184243" y="8528088"/>
                  </a:lnTo>
                  <a:lnTo>
                    <a:pt x="4153217" y="8509660"/>
                  </a:lnTo>
                  <a:lnTo>
                    <a:pt x="4131081" y="8501812"/>
                  </a:lnTo>
                  <a:lnTo>
                    <a:pt x="4107218" y="8502993"/>
                  </a:lnTo>
                  <a:lnTo>
                    <a:pt x="4071035" y="8511680"/>
                  </a:lnTo>
                  <a:lnTo>
                    <a:pt x="4063758" y="8512848"/>
                  </a:lnTo>
                  <a:lnTo>
                    <a:pt x="4027195" y="8487372"/>
                  </a:lnTo>
                  <a:lnTo>
                    <a:pt x="4022966" y="8451621"/>
                  </a:lnTo>
                  <a:lnTo>
                    <a:pt x="4014114" y="8419592"/>
                  </a:lnTo>
                  <a:lnTo>
                    <a:pt x="3996118" y="8388934"/>
                  </a:lnTo>
                  <a:lnTo>
                    <a:pt x="3965829" y="8365820"/>
                  </a:lnTo>
                  <a:lnTo>
                    <a:pt x="3925544" y="8345970"/>
                  </a:lnTo>
                  <a:lnTo>
                    <a:pt x="3899103" y="8338172"/>
                  </a:lnTo>
                  <a:lnTo>
                    <a:pt x="3874770" y="8341373"/>
                  </a:lnTo>
                  <a:lnTo>
                    <a:pt x="3840848" y="8354530"/>
                  </a:lnTo>
                  <a:lnTo>
                    <a:pt x="3831285" y="8357146"/>
                  </a:lnTo>
                  <a:lnTo>
                    <a:pt x="3821582" y="8357197"/>
                  </a:lnTo>
                  <a:lnTo>
                    <a:pt x="3812248" y="8354669"/>
                  </a:lnTo>
                  <a:lnTo>
                    <a:pt x="3803827" y="8349551"/>
                  </a:lnTo>
                  <a:lnTo>
                    <a:pt x="3647414" y="8220850"/>
                  </a:lnTo>
                  <a:lnTo>
                    <a:pt x="3630752" y="8213217"/>
                  </a:lnTo>
                  <a:lnTo>
                    <a:pt x="3590239" y="8240179"/>
                  </a:lnTo>
                  <a:lnTo>
                    <a:pt x="3580777" y="8280501"/>
                  </a:lnTo>
                  <a:lnTo>
                    <a:pt x="3579876" y="8290306"/>
                  </a:lnTo>
                  <a:lnTo>
                    <a:pt x="3581641" y="8299793"/>
                  </a:lnTo>
                  <a:lnTo>
                    <a:pt x="3585895" y="8308467"/>
                  </a:lnTo>
                  <a:lnTo>
                    <a:pt x="3592461" y="8315782"/>
                  </a:lnTo>
                  <a:lnTo>
                    <a:pt x="3735768" y="8436648"/>
                  </a:lnTo>
                  <a:lnTo>
                    <a:pt x="3743210" y="8445335"/>
                  </a:lnTo>
                  <a:lnTo>
                    <a:pt x="3747439" y="8455660"/>
                  </a:lnTo>
                  <a:lnTo>
                    <a:pt x="3748252" y="8466811"/>
                  </a:lnTo>
                  <a:lnTo>
                    <a:pt x="3745471" y="8477898"/>
                  </a:lnTo>
                  <a:lnTo>
                    <a:pt x="3716324" y="8545373"/>
                  </a:lnTo>
                  <a:lnTo>
                    <a:pt x="3701643" y="8578812"/>
                  </a:lnTo>
                  <a:lnTo>
                    <a:pt x="3689350" y="8611997"/>
                  </a:lnTo>
                  <a:lnTo>
                    <a:pt x="3683012" y="8646198"/>
                  </a:lnTo>
                  <a:lnTo>
                    <a:pt x="3686187" y="8682660"/>
                  </a:lnTo>
                  <a:lnTo>
                    <a:pt x="3697135" y="8713673"/>
                  </a:lnTo>
                  <a:lnTo>
                    <a:pt x="3737064" y="8762352"/>
                  </a:lnTo>
                  <a:lnTo>
                    <a:pt x="3773601" y="8780424"/>
                  </a:lnTo>
                  <a:lnTo>
                    <a:pt x="3789476" y="8781948"/>
                  </a:lnTo>
                  <a:lnTo>
                    <a:pt x="3813987" y="8781567"/>
                  </a:lnTo>
                  <a:lnTo>
                    <a:pt x="3843858" y="8776551"/>
                  </a:lnTo>
                  <a:lnTo>
                    <a:pt x="3875773" y="8764130"/>
                  </a:lnTo>
                  <a:lnTo>
                    <a:pt x="3892004" y="8759939"/>
                  </a:lnTo>
                  <a:lnTo>
                    <a:pt x="3907586" y="8763432"/>
                  </a:lnTo>
                  <a:lnTo>
                    <a:pt x="3920109" y="8773414"/>
                  </a:lnTo>
                  <a:lnTo>
                    <a:pt x="3927157" y="8788692"/>
                  </a:lnTo>
                  <a:lnTo>
                    <a:pt x="3934485" y="8814422"/>
                  </a:lnTo>
                  <a:lnTo>
                    <a:pt x="3947210" y="8839708"/>
                  </a:lnTo>
                  <a:lnTo>
                    <a:pt x="3994112" y="8881453"/>
                  </a:lnTo>
                  <a:lnTo>
                    <a:pt x="4044632" y="8890521"/>
                  </a:lnTo>
                  <a:lnTo>
                    <a:pt x="4078681" y="8887993"/>
                  </a:lnTo>
                  <a:lnTo>
                    <a:pt x="4115739" y="8876017"/>
                  </a:lnTo>
                  <a:lnTo>
                    <a:pt x="4132072" y="8872550"/>
                  </a:lnTo>
                  <a:lnTo>
                    <a:pt x="4147553" y="8876741"/>
                  </a:lnTo>
                  <a:lnTo>
                    <a:pt x="4159758" y="8887244"/>
                  </a:lnTo>
                  <a:lnTo>
                    <a:pt x="4166349" y="8902725"/>
                  </a:lnTo>
                  <a:lnTo>
                    <a:pt x="4173169" y="8927478"/>
                  </a:lnTo>
                  <a:lnTo>
                    <a:pt x="4186390" y="8951316"/>
                  </a:lnTo>
                  <a:lnTo>
                    <a:pt x="4207662" y="8972436"/>
                  </a:lnTo>
                  <a:lnTo>
                    <a:pt x="4275887" y="9009164"/>
                  </a:lnTo>
                  <a:lnTo>
                    <a:pt x="4301718" y="9013228"/>
                  </a:lnTo>
                  <a:lnTo>
                    <a:pt x="4328185" y="8998852"/>
                  </a:lnTo>
                  <a:lnTo>
                    <a:pt x="4367327" y="8963660"/>
                  </a:lnTo>
                  <a:lnTo>
                    <a:pt x="4382567" y="8955316"/>
                  </a:lnTo>
                  <a:lnTo>
                    <a:pt x="4399216" y="8955113"/>
                  </a:lnTo>
                  <a:lnTo>
                    <a:pt x="4414151" y="8962377"/>
                  </a:lnTo>
                  <a:lnTo>
                    <a:pt x="4424248" y="8976449"/>
                  </a:lnTo>
                  <a:lnTo>
                    <a:pt x="4434205" y="8996286"/>
                  </a:lnTo>
                  <a:lnTo>
                    <a:pt x="4449165" y="9014435"/>
                  </a:lnTo>
                  <a:lnTo>
                    <a:pt x="4470070" y="9029611"/>
                  </a:lnTo>
                  <a:lnTo>
                    <a:pt x="4497870" y="9040495"/>
                  </a:lnTo>
                  <a:lnTo>
                    <a:pt x="4548962" y="9053690"/>
                  </a:lnTo>
                  <a:lnTo>
                    <a:pt x="4581144" y="9049106"/>
                  </a:lnTo>
                  <a:lnTo>
                    <a:pt x="4608030" y="9018626"/>
                  </a:lnTo>
                  <a:lnTo>
                    <a:pt x="4643247" y="8954186"/>
                  </a:lnTo>
                  <a:lnTo>
                    <a:pt x="4650486" y="8944775"/>
                  </a:lnTo>
                  <a:lnTo>
                    <a:pt x="4660239" y="8938527"/>
                  </a:lnTo>
                  <a:lnTo>
                    <a:pt x="4671517" y="8935796"/>
                  </a:lnTo>
                  <a:lnTo>
                    <a:pt x="4683379" y="8936952"/>
                  </a:lnTo>
                  <a:lnTo>
                    <a:pt x="4704677" y="8940635"/>
                  </a:lnTo>
                  <a:lnTo>
                    <a:pt x="4724920" y="8941460"/>
                  </a:lnTo>
                  <a:lnTo>
                    <a:pt x="4802606" y="8928417"/>
                  </a:lnTo>
                  <a:lnTo>
                    <a:pt x="4845355" y="8902116"/>
                  </a:lnTo>
                  <a:lnTo>
                    <a:pt x="4875784" y="8869058"/>
                  </a:lnTo>
                  <a:lnTo>
                    <a:pt x="4895418" y="8836787"/>
                  </a:lnTo>
                  <a:lnTo>
                    <a:pt x="4902682" y="8827008"/>
                  </a:lnTo>
                  <a:lnTo>
                    <a:pt x="4912499" y="8820467"/>
                  </a:lnTo>
                  <a:lnTo>
                    <a:pt x="4923968" y="8817534"/>
                  </a:lnTo>
                  <a:lnTo>
                    <a:pt x="4936160" y="8818562"/>
                  </a:lnTo>
                  <a:lnTo>
                    <a:pt x="4966474" y="8823071"/>
                  </a:lnTo>
                  <a:lnTo>
                    <a:pt x="4997551" y="8823592"/>
                  </a:lnTo>
                  <a:lnTo>
                    <a:pt x="5043208" y="8819655"/>
                  </a:lnTo>
                  <a:lnTo>
                    <a:pt x="5093462" y="8798242"/>
                  </a:lnTo>
                  <a:lnTo>
                    <a:pt x="5128234" y="8765756"/>
                  </a:lnTo>
                  <a:lnTo>
                    <a:pt x="5150370" y="8727872"/>
                  </a:lnTo>
                  <a:lnTo>
                    <a:pt x="5162702" y="8690242"/>
                  </a:lnTo>
                  <a:lnTo>
                    <a:pt x="5168112" y="8658530"/>
                  </a:lnTo>
                  <a:lnTo>
                    <a:pt x="5170741" y="8648357"/>
                  </a:lnTo>
                  <a:lnTo>
                    <a:pt x="5176063" y="8639556"/>
                  </a:lnTo>
                  <a:lnTo>
                    <a:pt x="5183683" y="8632673"/>
                  </a:lnTo>
                  <a:lnTo>
                    <a:pt x="5193182" y="8628278"/>
                  </a:lnTo>
                  <a:lnTo>
                    <a:pt x="5258143" y="8600275"/>
                  </a:lnTo>
                  <a:lnTo>
                    <a:pt x="5299951" y="8564054"/>
                  </a:lnTo>
                  <a:lnTo>
                    <a:pt x="5323268" y="8523846"/>
                  </a:lnTo>
                  <a:lnTo>
                    <a:pt x="5332806" y="8483892"/>
                  </a:lnTo>
                  <a:lnTo>
                    <a:pt x="5333263" y="8448383"/>
                  </a:lnTo>
                  <a:lnTo>
                    <a:pt x="5329313" y="8421573"/>
                  </a:lnTo>
                  <a:lnTo>
                    <a:pt x="5327485" y="8413229"/>
                  </a:lnTo>
                  <a:lnTo>
                    <a:pt x="5332958" y="8405038"/>
                  </a:lnTo>
                  <a:lnTo>
                    <a:pt x="5403862" y="8379155"/>
                  </a:lnTo>
                  <a:lnTo>
                    <a:pt x="5442890" y="8343100"/>
                  </a:lnTo>
                  <a:lnTo>
                    <a:pt x="5463019" y="8310321"/>
                  </a:lnTo>
                  <a:lnTo>
                    <a:pt x="5468734" y="8296008"/>
                  </a:lnTo>
                  <a:lnTo>
                    <a:pt x="5485346" y="8232013"/>
                  </a:lnTo>
                  <a:close/>
                </a:path>
                <a:path w="5773420" h="9053830">
                  <a:moveTo>
                    <a:pt x="5773382" y="7737780"/>
                  </a:moveTo>
                  <a:lnTo>
                    <a:pt x="5762117" y="7696047"/>
                  </a:lnTo>
                  <a:lnTo>
                    <a:pt x="5219674" y="6991655"/>
                  </a:lnTo>
                  <a:lnTo>
                    <a:pt x="5182209" y="6970103"/>
                  </a:lnTo>
                  <a:lnTo>
                    <a:pt x="5160594" y="6971474"/>
                  </a:lnTo>
                  <a:lnTo>
                    <a:pt x="5140464" y="6981368"/>
                  </a:lnTo>
                  <a:lnTo>
                    <a:pt x="4983467" y="7102272"/>
                  </a:lnTo>
                  <a:lnTo>
                    <a:pt x="4968760" y="7119201"/>
                  </a:lnTo>
                  <a:lnTo>
                    <a:pt x="4961915" y="7139749"/>
                  </a:lnTo>
                  <a:lnTo>
                    <a:pt x="4963287" y="7161352"/>
                  </a:lnTo>
                  <a:lnTo>
                    <a:pt x="4973180" y="7181482"/>
                  </a:lnTo>
                  <a:lnTo>
                    <a:pt x="5515622" y="7885874"/>
                  </a:lnTo>
                  <a:lnTo>
                    <a:pt x="5532552" y="7900581"/>
                  </a:lnTo>
                  <a:lnTo>
                    <a:pt x="5553100" y="7907426"/>
                  </a:lnTo>
                  <a:lnTo>
                    <a:pt x="5574703" y="7906055"/>
                  </a:lnTo>
                  <a:lnTo>
                    <a:pt x="5594832" y="7896161"/>
                  </a:lnTo>
                  <a:lnTo>
                    <a:pt x="5751830" y="7775257"/>
                  </a:lnTo>
                  <a:lnTo>
                    <a:pt x="5766549" y="7758328"/>
                  </a:lnTo>
                  <a:lnTo>
                    <a:pt x="5773382" y="7737780"/>
                  </a:lnTo>
                  <a:close/>
                </a:path>
              </a:pathLst>
            </a:custGeom>
            <a:solidFill>
              <a:srgbClr val="C7B2D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3223604" y="2840198"/>
            <a:ext cx="5829300" cy="4124960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marL="2892425">
              <a:lnSpc>
                <a:spcPct val="100000"/>
              </a:lnSpc>
              <a:spcBef>
                <a:spcPts val="650"/>
              </a:spcBef>
            </a:pPr>
            <a:r>
              <a:rPr dirty="0" sz="1900" spc="-6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と宣言</a:t>
            </a:r>
            <a:endParaRPr sz="1900">
              <a:latin typeface="A-OTF Gothic MB101 Pro B"/>
              <a:cs typeface="A-OTF Gothic MB101 Pro B"/>
            </a:endParaRPr>
          </a:p>
          <a:p>
            <a:pPr marL="2907030">
              <a:lnSpc>
                <a:spcPct val="100000"/>
              </a:lnSpc>
              <a:spcBef>
                <a:spcPts val="420"/>
              </a:spcBef>
            </a:pPr>
            <a:r>
              <a:rPr dirty="0" sz="1100" spc="-11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国連総会は、</a:t>
            </a:r>
            <a:r>
              <a:rPr dirty="0" sz="1100" spc="-5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2025</a:t>
            </a:r>
            <a:r>
              <a:rPr dirty="0" sz="1100" spc="-33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年を</a:t>
            </a:r>
            <a:r>
              <a:rPr dirty="0" baseline="-3968" sz="2100" spc="-104" b="1">
                <a:solidFill>
                  <a:srgbClr val="7C51A1"/>
                </a:solidFill>
                <a:latin typeface="A-OTF Gothic MB101 Pro B"/>
                <a:cs typeface="A-OTF Gothic MB101 Pro B"/>
              </a:rPr>
              <a:t>「国際協同組合年」</a:t>
            </a:r>
            <a:endParaRPr baseline="-3968" sz="2100">
              <a:latin typeface="A-OTF Gothic MB101 Pro B"/>
              <a:cs typeface="A-OTF Gothic MB101 Pro B"/>
            </a:endParaRPr>
          </a:p>
          <a:p>
            <a:pPr marL="2907030">
              <a:lnSpc>
                <a:spcPct val="100000"/>
              </a:lnSpc>
              <a:spcBef>
                <a:spcPts val="365"/>
              </a:spcBef>
            </a:pPr>
            <a:r>
              <a:rPr dirty="0" sz="1050" spc="-1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(</a:t>
            </a:r>
            <a:r>
              <a:rPr dirty="0" sz="1050" spc="-14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050" spc="-6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IYC</a:t>
            </a:r>
            <a:r>
              <a:rPr dirty="0" sz="1050" spc="-16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050" spc="-7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=International</a:t>
            </a:r>
            <a:r>
              <a:rPr dirty="0" sz="1050" spc="-8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050" spc="-6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Year</a:t>
            </a:r>
            <a:r>
              <a:rPr dirty="0" sz="1050" spc="-8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050" spc="-4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of</a:t>
            </a:r>
            <a:r>
              <a:rPr dirty="0" sz="1050" spc="-8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 Co-</a:t>
            </a:r>
            <a:r>
              <a:rPr dirty="0" sz="1050" spc="-1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operatives)</a:t>
            </a:r>
            <a:endParaRPr sz="1050">
              <a:latin typeface="A-OTF Gothic MB101 Pro B"/>
              <a:cs typeface="A-OTF Gothic MB101 Pro B"/>
            </a:endParaRPr>
          </a:p>
          <a:p>
            <a:pPr marL="2907030" marR="58419" indent="-9525">
              <a:lnSpc>
                <a:spcPct val="144000"/>
              </a:lnSpc>
              <a:spcBef>
                <a:spcPts val="75"/>
              </a:spcBef>
            </a:pPr>
            <a:r>
              <a:rPr dirty="0" sz="1100" spc="-8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とすることを宣言しました。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2012</a:t>
            </a:r>
            <a:r>
              <a:rPr dirty="0" sz="1100" spc="-1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年に続き</a:t>
            </a:r>
            <a:r>
              <a:rPr dirty="0" sz="1100" spc="-5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2</a:t>
            </a:r>
            <a:r>
              <a:rPr dirty="0" sz="1100" spc="-7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回目となります。</a:t>
            </a:r>
            <a:endParaRPr sz="1100">
              <a:latin typeface="A-OTF Gothic MB101 Pro B"/>
              <a:cs typeface="A-OTF Gothic MB101 Pro B"/>
            </a:endParaRPr>
          </a:p>
          <a:p>
            <a:pPr marL="3038475">
              <a:lnSpc>
                <a:spcPct val="100000"/>
              </a:lnSpc>
              <a:spcBef>
                <a:spcPts val="580"/>
              </a:spcBef>
            </a:pPr>
            <a:r>
              <a:rPr dirty="0" sz="1100" spc="-15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これは、</a:t>
            </a:r>
            <a:r>
              <a:rPr dirty="0" sz="1100" spc="-4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2023</a:t>
            </a:r>
            <a:r>
              <a:rPr dirty="0" sz="1100" spc="-3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年</a:t>
            </a:r>
            <a:r>
              <a:rPr dirty="0" sz="1100" spc="-4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11</a:t>
            </a:r>
            <a:r>
              <a:rPr dirty="0" sz="1100" spc="-3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月</a:t>
            </a:r>
            <a:r>
              <a:rPr dirty="0" sz="1100" spc="-8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3</a:t>
            </a:r>
            <a:r>
              <a:rPr dirty="0" sz="1100" spc="-4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日の国連総会の決議</a:t>
            </a:r>
            <a:endParaRPr sz="1100">
              <a:latin typeface="A-OTF Gothic MB101 Pro B"/>
              <a:cs typeface="A-OTF Gothic MB101 Pro B"/>
            </a:endParaRPr>
          </a:p>
          <a:p>
            <a:pPr marL="2907030" marR="50165" indent="-52069">
              <a:lnSpc>
                <a:spcPct val="144000"/>
              </a:lnSpc>
            </a:pPr>
            <a:r>
              <a:rPr dirty="0" sz="1100" spc="-5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「社会開発における協同組合」で行なわれたも</a:t>
            </a:r>
            <a:r>
              <a:rPr dirty="0" sz="1100" spc="-7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ので、協同組合を振興し、持続可能な開発目標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2907030" marR="58419" indent="-64135">
              <a:lnSpc>
                <a:spcPct val="144000"/>
              </a:lnSpc>
            </a:pPr>
            <a:r>
              <a:rPr dirty="0" sz="1100" spc="-12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（SDGs）</a:t>
            </a:r>
            <a:r>
              <a:rPr dirty="0" sz="1100" spc="-5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の実現に向けた協同組合の実践、社会</a:t>
            </a:r>
            <a:r>
              <a:rPr dirty="0" sz="1100" spc="-1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や経済の発展への協同組合の貢献に対する認</a:t>
            </a:r>
            <a:r>
              <a:rPr dirty="0" sz="1100" spc="-13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知を高めるため、国連、各国政府、協</a:t>
            </a:r>
            <a:endParaRPr sz="1100">
              <a:latin typeface="A-OTF Gothic MB101 Pro B"/>
              <a:cs typeface="A-OTF Gothic MB101 Pro B"/>
            </a:endParaRPr>
          </a:p>
          <a:p>
            <a:pPr marL="2901315" marR="734060" indent="5080">
              <a:lnSpc>
                <a:spcPct val="144000"/>
              </a:lnSpc>
            </a:pPr>
            <a:r>
              <a:rPr dirty="0" sz="1100" spc="-6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同組合が、この機会を活用すること</a:t>
            </a:r>
            <a:r>
              <a:rPr dirty="0" sz="1100" spc="-7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を求めています。</a:t>
            </a:r>
            <a:endParaRPr sz="1100">
              <a:latin typeface="A-OTF Gothic MB101 Pro B"/>
              <a:cs typeface="A-OTF Gothic MB101 Pro B"/>
            </a:endParaRPr>
          </a:p>
          <a:p>
            <a:pPr algn="r" marR="676910">
              <a:lnSpc>
                <a:spcPct val="100000"/>
              </a:lnSpc>
              <a:spcBef>
                <a:spcPts val="535"/>
              </a:spcBef>
            </a:pPr>
            <a:r>
              <a:rPr dirty="0" sz="1050" spc="-35">
                <a:solidFill>
                  <a:srgbClr val="231F20"/>
                </a:solidFill>
                <a:latin typeface="A-OTF Gothic MB101 Pro M"/>
                <a:cs typeface="A-OTF Gothic MB101 Pro M"/>
              </a:rPr>
              <a:t>国連決議</a:t>
            </a:r>
            <a:endParaRPr sz="1050">
              <a:latin typeface="A-OTF Gothic MB101 Pro M"/>
              <a:cs typeface="A-OTF Gothic MB101 Pro M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050">
              <a:latin typeface="A-OTF Gothic MB101 Pro M"/>
              <a:cs typeface="A-OTF Gothic MB101 Pro M"/>
            </a:endParaRPr>
          </a:p>
          <a:p>
            <a:pPr marL="12700">
              <a:lnSpc>
                <a:spcPct val="100000"/>
              </a:lnSpc>
            </a:pPr>
            <a:r>
              <a:rPr dirty="0" sz="1900" spc="4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なぜ国連は</a:t>
            </a:r>
            <a:r>
              <a:rPr dirty="0" baseline="-2976" sz="4200" spc="-6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IYC2025</a:t>
            </a:r>
            <a:r>
              <a:rPr dirty="0" sz="1900" spc="-11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を設定したの？</a:t>
            </a:r>
            <a:endParaRPr sz="1900">
              <a:latin typeface="A-OTF Gothic MB101 Pro B"/>
              <a:cs typeface="A-OTF Gothic MB101 Pro B"/>
            </a:endParaRPr>
          </a:p>
        </p:txBody>
      </p:sp>
      <p:pic>
        <p:nvPicPr>
          <p:cNvPr id="21" name="object 2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430126" y="6230214"/>
            <a:ext cx="481012" cy="527118"/>
          </a:xfrm>
          <a:prstGeom prst="rect">
            <a:avLst/>
          </a:prstGeom>
        </p:spPr>
      </p:pic>
      <p:sp>
        <p:nvSpPr>
          <p:cNvPr id="22" name="object 22" descr=""/>
          <p:cNvSpPr txBox="1"/>
          <p:nvPr/>
        </p:nvSpPr>
        <p:spPr>
          <a:xfrm>
            <a:off x="12933122" y="3182365"/>
            <a:ext cx="2995930" cy="349059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64135" marR="5080" indent="-8255">
              <a:lnSpc>
                <a:spcPct val="117800"/>
              </a:lnSpc>
              <a:spcBef>
                <a:spcPts val="125"/>
              </a:spcBef>
            </a:pPr>
            <a:r>
              <a:rPr dirty="0" sz="1100" spc="-12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きるオープンな組織であり、</a:t>
            </a:r>
            <a:r>
              <a:rPr dirty="0" baseline="-3968" sz="2100" spc="-112" b="1">
                <a:solidFill>
                  <a:srgbClr val="684287"/>
                </a:solidFill>
                <a:latin typeface="A-OTF Gothic MB101 Pro B"/>
                <a:cs typeface="A-OTF Gothic MB101 Pro B"/>
              </a:rPr>
              <a:t>協同組合が大切</a:t>
            </a:r>
            <a:r>
              <a:rPr dirty="0" sz="1400" spc="-14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にする平等、公正、連帯という価値</a:t>
            </a:r>
            <a:r>
              <a:rPr dirty="0" baseline="5050" sz="1650" spc="-37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は、</a:t>
            </a:r>
            <a:r>
              <a:rPr dirty="0" baseline="5050" sz="1650" spc="-7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-5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SDGs</a:t>
            </a:r>
            <a:r>
              <a:rPr dirty="0" sz="1100" spc="-9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の理念と合致します。</a:t>
            </a:r>
            <a:endParaRPr sz="1100">
              <a:latin typeface="A-OTF Gothic MB101 Pro B"/>
              <a:cs typeface="A-OTF Gothic MB101 Pro B"/>
            </a:endParaRPr>
          </a:p>
          <a:p>
            <a:pPr marL="64769" marR="59055" indent="132080">
              <a:lnSpc>
                <a:spcPct val="114599"/>
              </a:lnSpc>
              <a:spcBef>
                <a:spcPts val="284"/>
              </a:spcBef>
            </a:pPr>
            <a:r>
              <a:rPr dirty="0" baseline="5050" sz="1650" spc="-254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また、</a:t>
            </a:r>
            <a:r>
              <a:rPr dirty="0" sz="140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SDGs</a:t>
            </a:r>
            <a:r>
              <a:rPr dirty="0" sz="1400" spc="-10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の</a:t>
            </a:r>
            <a:r>
              <a:rPr dirty="0" sz="1400" spc="-16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17</a:t>
            </a:r>
            <a:r>
              <a:rPr dirty="0" sz="1400" spc="-3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目標は協同組合の</a:t>
            </a:r>
            <a:r>
              <a:rPr dirty="0" sz="1400" spc="-9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事業の中で貢献できる</a:t>
            </a:r>
            <a:r>
              <a:rPr dirty="0" baseline="5050" sz="1650" spc="-24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ものばかりです。協</a:t>
            </a:r>
            <a:r>
              <a:rPr dirty="0" sz="1100" spc="-2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同組合は国連により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SDGs</a:t>
            </a:r>
            <a:r>
              <a:rPr dirty="0" sz="1100" spc="-1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を達成するための</a:t>
            </a:r>
            <a:endParaRPr sz="1100">
              <a:latin typeface="A-OTF Gothic MB101 Pro B"/>
              <a:cs typeface="A-OTF Gothic MB101 Pro B"/>
            </a:endParaRPr>
          </a:p>
          <a:p>
            <a:pPr marL="64135" marR="59690">
              <a:lnSpc>
                <a:spcPct val="116100"/>
              </a:lnSpc>
              <a:spcBef>
                <a:spcPts val="254"/>
              </a:spcBef>
            </a:pPr>
            <a:r>
              <a:rPr dirty="0" sz="1400" spc="-4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重要なステークホルダーの一つ</a:t>
            </a:r>
            <a:r>
              <a:rPr dirty="0" baseline="5050" sz="1650" spc="-127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として</a:t>
            </a:r>
            <a:r>
              <a:rPr dirty="0" sz="1100" spc="-7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位置づけられています。日本でも同様に政府の</a:t>
            </a:r>
            <a:endParaRPr sz="1100">
              <a:latin typeface="A-OTF Gothic MB101 Pro B"/>
              <a:cs typeface="A-OTF Gothic MB101 Pro B"/>
            </a:endParaRPr>
          </a:p>
          <a:p>
            <a:pPr marL="55244" indent="-43180">
              <a:lnSpc>
                <a:spcPct val="100000"/>
              </a:lnSpc>
              <a:spcBef>
                <a:spcPts val="580"/>
              </a:spcBef>
            </a:pP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「SDGs</a:t>
            </a:r>
            <a:r>
              <a:rPr dirty="0" sz="1100" spc="-5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実施指針」に協同組合が明記されてい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62865" marR="61594" indent="-8255">
              <a:lnSpc>
                <a:spcPct val="113100"/>
              </a:lnSpc>
              <a:spcBef>
                <a:spcPts val="310"/>
              </a:spcBef>
            </a:pPr>
            <a:r>
              <a:rPr dirty="0" baseline="5050" sz="1650" spc="-262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ます。</a:t>
            </a:r>
            <a:r>
              <a:rPr dirty="0" sz="1400" spc="-1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SDGs</a:t>
            </a:r>
            <a:r>
              <a:rPr dirty="0" sz="1400" spc="-1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の達成において協同組合</a:t>
            </a:r>
            <a:r>
              <a:rPr dirty="0" sz="1400" spc="-11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が果たす役割に、国内外で大きな期待</a:t>
            </a:r>
            <a:r>
              <a:rPr dirty="0" sz="1400" spc="-10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が寄せられているのです。</a:t>
            </a:r>
            <a:endParaRPr sz="1400">
              <a:latin typeface="A-OTF Gothic MB101 Pro B"/>
              <a:cs typeface="A-OTF Gothic MB101 Pro B"/>
            </a:endParaRPr>
          </a:p>
          <a:p>
            <a:pPr marL="1138555" marR="682625" indent="508000">
              <a:lnSpc>
                <a:spcPct val="111100"/>
              </a:lnSpc>
              <a:spcBef>
                <a:spcPts val="1465"/>
              </a:spcBef>
            </a:pPr>
            <a:r>
              <a:rPr dirty="0" sz="1050" spc="-30">
                <a:solidFill>
                  <a:srgbClr val="231F20"/>
                </a:solidFill>
                <a:latin typeface="A-OTF Gothic MB101 Pro M"/>
                <a:cs typeface="A-OTF Gothic MB101 Pro M"/>
              </a:rPr>
              <a:t>協同組合の</a:t>
            </a:r>
            <a:r>
              <a:rPr dirty="0" sz="1050" spc="-50">
                <a:solidFill>
                  <a:srgbClr val="231F20"/>
                </a:solidFill>
                <a:latin typeface="A-OTF Gothic MB101 Pro M"/>
                <a:cs typeface="A-OTF Gothic MB101 Pro M"/>
              </a:rPr>
              <a:t> </a:t>
            </a:r>
            <a:r>
              <a:rPr dirty="0" sz="1050" spc="-30">
                <a:solidFill>
                  <a:srgbClr val="231F20"/>
                </a:solidFill>
                <a:latin typeface="A-OTF Gothic MB101 Pro M"/>
                <a:cs typeface="A-OTF Gothic MB101 Pro M"/>
              </a:rPr>
              <a:t>SDGs</a:t>
            </a:r>
            <a:r>
              <a:rPr dirty="0" sz="1050" spc="-65">
                <a:solidFill>
                  <a:srgbClr val="231F20"/>
                </a:solidFill>
                <a:latin typeface="A-OTF Gothic MB101 Pro M"/>
                <a:cs typeface="A-OTF Gothic MB101 Pro M"/>
              </a:rPr>
              <a:t>取り組み事例</a:t>
            </a:r>
            <a:endParaRPr sz="1050">
              <a:latin typeface="A-OTF Gothic MB101 Pro M"/>
              <a:cs typeface="A-OTF Gothic MB101 Pro M"/>
            </a:endParaRPr>
          </a:p>
        </p:txBody>
      </p:sp>
      <p:pic>
        <p:nvPicPr>
          <p:cNvPr id="23" name="object 2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022713" y="6776654"/>
            <a:ext cx="2348841" cy="1329161"/>
          </a:xfrm>
          <a:prstGeom prst="rect">
            <a:avLst/>
          </a:prstGeom>
        </p:spPr>
      </p:pic>
      <p:sp>
        <p:nvSpPr>
          <p:cNvPr id="24" name="object 24" descr=""/>
          <p:cNvSpPr txBox="1"/>
          <p:nvPr/>
        </p:nvSpPr>
        <p:spPr>
          <a:xfrm>
            <a:off x="9635498" y="3238961"/>
            <a:ext cx="3044190" cy="505396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266065">
              <a:lnSpc>
                <a:spcPct val="100000"/>
              </a:lnSpc>
              <a:spcBef>
                <a:spcPts val="315"/>
              </a:spcBef>
            </a:pPr>
            <a:r>
              <a:rPr dirty="0" sz="1400" spc="-8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IYC2025</a:t>
            </a:r>
            <a:r>
              <a:rPr dirty="0" sz="1400" spc="-10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を宣言した国連総会決議</a:t>
            </a:r>
            <a:endParaRPr sz="1400">
              <a:latin typeface="A-OTF Gothic MB101 Pro B"/>
              <a:cs typeface="A-OTF Gothic MB101 Pro B"/>
            </a:endParaRPr>
          </a:p>
          <a:p>
            <a:pPr marL="76835">
              <a:lnSpc>
                <a:spcPct val="100000"/>
              </a:lnSpc>
              <a:spcBef>
                <a:spcPts val="220"/>
              </a:spcBef>
            </a:pPr>
            <a:r>
              <a:rPr dirty="0" baseline="5050" sz="1650" spc="-89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で言及している</a:t>
            </a:r>
            <a:r>
              <a:rPr dirty="0" sz="1400" spc="-1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「持続可能な開発目標」</a:t>
            </a:r>
            <a:endParaRPr sz="1400">
              <a:latin typeface="A-OTF Gothic MB101 Pro B"/>
              <a:cs typeface="A-OTF Gothic MB101 Pro B"/>
            </a:endParaRPr>
          </a:p>
          <a:p>
            <a:pPr marL="66675" marR="10795" indent="-54610">
              <a:lnSpc>
                <a:spcPts val="1760"/>
              </a:lnSpc>
              <a:spcBef>
                <a:spcPts val="105"/>
              </a:spcBef>
            </a:pPr>
            <a:r>
              <a:rPr dirty="0" sz="1100" spc="-9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（Sustainable</a:t>
            </a:r>
            <a:r>
              <a:rPr dirty="0" sz="1100" spc="-13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-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Development</a:t>
            </a:r>
            <a:r>
              <a:rPr dirty="0" sz="1100" spc="-13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-8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Goals=</a:t>
            </a:r>
            <a:r>
              <a:rPr dirty="0" baseline="-3968" sz="2100" spc="-12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SDGs</a:t>
            </a:r>
            <a:r>
              <a:rPr dirty="0" sz="1100" spc="-8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19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とは、</a:t>
            </a:r>
            <a:r>
              <a:rPr dirty="0" sz="1100" spc="-3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2015</a:t>
            </a:r>
            <a:r>
              <a:rPr dirty="0" sz="1100" spc="-3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年</a:t>
            </a:r>
            <a:r>
              <a:rPr dirty="0" sz="1100" spc="-3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9</a:t>
            </a:r>
            <a:r>
              <a:rPr dirty="0" sz="1100" spc="-7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月の国連総会で採択された「持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65405" marR="74930" indent="10160">
              <a:lnSpc>
                <a:spcPct val="132000"/>
              </a:lnSpc>
              <a:spcBef>
                <a:spcPts val="25"/>
              </a:spcBef>
            </a:pPr>
            <a:r>
              <a:rPr dirty="0" sz="1100" spc="-1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続可能な開発のための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2030</a:t>
            </a:r>
            <a:r>
              <a:rPr dirty="0" sz="1100" spc="-114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アジェンダ」に盛</a:t>
            </a:r>
            <a:r>
              <a:rPr dirty="0" sz="1100" spc="-4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り込まれた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17</a:t>
            </a:r>
            <a:r>
              <a:rPr dirty="0" sz="1100" spc="-9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の目標です。</a:t>
            </a:r>
            <a:r>
              <a:rPr dirty="0" baseline="-3968" sz="2100" spc="-352" b="1">
                <a:solidFill>
                  <a:srgbClr val="684287"/>
                </a:solidFill>
                <a:latin typeface="A-OTF Gothic MB101 Pro B"/>
                <a:cs typeface="A-OTF Gothic MB101 Pro B"/>
              </a:rPr>
              <a:t>貧困・飢餓・気候</a:t>
            </a:r>
            <a:endParaRPr baseline="-3968" sz="2100">
              <a:latin typeface="A-OTF Gothic MB101 Pro B"/>
              <a:cs typeface="A-OTF Gothic MB101 Pro B"/>
            </a:endParaRPr>
          </a:p>
          <a:p>
            <a:pPr algn="just" marL="72390" marR="74930" indent="3810">
              <a:lnSpc>
                <a:spcPct val="114599"/>
              </a:lnSpc>
              <a:spcBef>
                <a:spcPts val="80"/>
              </a:spcBef>
            </a:pPr>
            <a:r>
              <a:rPr dirty="0" sz="1400" spc="-10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変動など人類・地球全体が直面する問</a:t>
            </a:r>
            <a:r>
              <a:rPr dirty="0" sz="1400" spc="-16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題を解決し「持続可能」な世界を実現</a:t>
            </a:r>
            <a:r>
              <a:rPr dirty="0" baseline="5050" sz="1650" spc="-7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す</a:t>
            </a:r>
            <a:r>
              <a:rPr dirty="0" sz="1100" spc="-9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るために、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2030</a:t>
            </a:r>
            <a:r>
              <a:rPr dirty="0" sz="1100" spc="-5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年までの達成を目指して世界</a:t>
            </a:r>
            <a:endParaRPr sz="1100">
              <a:latin typeface="A-OTF Gothic MB101 Pro B"/>
              <a:cs typeface="A-OTF Gothic MB101 Pro B"/>
            </a:endParaRPr>
          </a:p>
          <a:p>
            <a:pPr marL="76200">
              <a:lnSpc>
                <a:spcPct val="100000"/>
              </a:lnSpc>
              <a:spcBef>
                <a:spcPts val="580"/>
              </a:spcBef>
            </a:pPr>
            <a:r>
              <a:rPr dirty="0" sz="1100" spc="-8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各国で取り組みが進められています。</a:t>
            </a:r>
            <a:endParaRPr sz="1100">
              <a:latin typeface="A-OTF Gothic MB101 Pro B"/>
              <a:cs typeface="A-OTF Gothic MB101 Pro B"/>
            </a:endParaRPr>
          </a:p>
          <a:p>
            <a:pPr marL="76200" marR="69850" indent="139700">
              <a:lnSpc>
                <a:spcPct val="116100"/>
              </a:lnSpc>
              <a:spcBef>
                <a:spcPts val="260"/>
              </a:spcBef>
            </a:pPr>
            <a:r>
              <a:rPr dirty="0" baseline="5050" sz="1650" spc="-37" b="1">
                <a:solidFill>
                  <a:srgbClr val="9E76B4"/>
                </a:solidFill>
                <a:latin typeface="A-OTF Gothic MB101 Pro B"/>
                <a:cs typeface="A-OTF Gothic MB101 Pro B"/>
              </a:rPr>
              <a:t>SDGs</a:t>
            </a:r>
            <a:r>
              <a:rPr dirty="0" baseline="5050" sz="1650" spc="-772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は</a:t>
            </a:r>
            <a:r>
              <a:rPr dirty="0" sz="1400" spc="-15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「だれひとり取り残さない」</a:t>
            </a:r>
            <a:r>
              <a:rPr dirty="0" baseline="5050" sz="1650" spc="-7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を</a:t>
            </a:r>
            <a:r>
              <a:rPr dirty="0" sz="1100" spc="-7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基本理念として掲げており、社会的に弱い立場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64769" marR="74930" indent="11430">
              <a:lnSpc>
                <a:spcPct val="114599"/>
              </a:lnSpc>
              <a:spcBef>
                <a:spcPts val="284"/>
              </a:spcBef>
            </a:pPr>
            <a:r>
              <a:rPr dirty="0" baseline="5050" sz="1650" spc="-142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の人も含め、</a:t>
            </a:r>
            <a:r>
              <a:rPr dirty="0" sz="1400" spc="-50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すべての個人を社会の一員</a:t>
            </a:r>
            <a:r>
              <a:rPr dirty="0" baseline="-3968" sz="2100" spc="-127" b="1">
                <a:solidFill>
                  <a:srgbClr val="684287"/>
                </a:solidFill>
                <a:latin typeface="A-OTF Gothic MB101 Pro B"/>
                <a:cs typeface="A-OTF Gothic MB101 Pro B"/>
              </a:rPr>
              <a:t>として尊重</a:t>
            </a:r>
            <a:r>
              <a:rPr dirty="0" sz="1100" spc="-204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すること</a:t>
            </a:r>
            <a:r>
              <a:rPr dirty="0" sz="1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（社会的包摂</a:t>
            </a:r>
            <a:r>
              <a:rPr dirty="0" sz="1100" spc="-49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9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は「持続可</a:t>
            </a:r>
            <a:r>
              <a:rPr dirty="0" sz="1100" spc="-8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能な開発」に不可欠な要素です。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76200" marR="74930" indent="138430">
              <a:lnSpc>
                <a:spcPct val="122500"/>
              </a:lnSpc>
              <a:spcBef>
                <a:spcPts val="280"/>
              </a:spcBef>
            </a:pPr>
            <a:r>
              <a:rPr dirty="0" sz="1100" spc="-11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協同組合は、誰かに助けてもらうことによって</a:t>
            </a:r>
            <a:r>
              <a:rPr dirty="0" sz="1100" spc="-6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解決をはかるのではなく、</a:t>
            </a:r>
            <a:r>
              <a:rPr dirty="0" baseline="-3968" sz="2100" spc="-15" b="1">
                <a:solidFill>
                  <a:srgbClr val="684287"/>
                </a:solidFill>
                <a:latin typeface="A-OTF Gothic MB101 Pro B"/>
                <a:cs typeface="A-OTF Gothic MB101 Pro B"/>
              </a:rPr>
              <a:t>一人一人の主体</a:t>
            </a:r>
            <a:r>
              <a:rPr dirty="0" baseline="-3968" sz="2100" spc="-142" b="1">
                <a:solidFill>
                  <a:srgbClr val="684287"/>
                </a:solidFill>
                <a:latin typeface="A-OTF Gothic MB101 Pro B"/>
                <a:cs typeface="A-OTF Gothic MB101 Pro B"/>
              </a:rPr>
              <a:t>的な参加</a:t>
            </a:r>
            <a:r>
              <a:rPr dirty="0" sz="1100" spc="-13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を基礎に、生産やくらしなどの様々な</a:t>
            </a:r>
            <a:r>
              <a:rPr dirty="0" sz="1100" spc="-10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面で協同しあうことによって、解決の道を切り開</a:t>
            </a:r>
            <a:endParaRPr sz="1100">
              <a:latin typeface="A-OTF Gothic MB101 Pro B"/>
              <a:cs typeface="A-OTF Gothic MB101 Pro B"/>
            </a:endParaRPr>
          </a:p>
          <a:p>
            <a:pPr marL="65405" marR="74295" indent="10160">
              <a:lnSpc>
                <a:spcPct val="144000"/>
              </a:lnSpc>
            </a:pPr>
            <a:r>
              <a:rPr dirty="0" sz="1100" spc="-105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いていこうというものです。自ら事業を利用した</a:t>
            </a:r>
            <a:r>
              <a:rPr dirty="0" sz="1100" spc="-100" b="1">
                <a:solidFill>
                  <a:srgbClr val="9E76B4"/>
                </a:solidFill>
                <a:latin typeface="A-OTF Gothic MB101 Pro B"/>
                <a:cs typeface="A-OTF Gothic MB101 Pro B"/>
              </a:rPr>
              <a:t>り、事業に参加したいと考える人は誰でも加入で</a:t>
            </a:r>
            <a:endParaRPr sz="1100">
              <a:latin typeface="A-OTF Gothic MB101 Pro B"/>
              <a:cs typeface="A-OTF Gothic MB101 Pro B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703223" y="8696825"/>
            <a:ext cx="4221751" cy="24944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IYC2025パンフレットP1-2*</dc:title>
  <dcterms:created xsi:type="dcterms:W3CDTF">2024-06-07T03:52:05Z</dcterms:created>
  <dcterms:modified xsi:type="dcterms:W3CDTF">2024-06-07T03:52:05Z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2024-06-07T00:00:00Z</vt:filetime>
  </property>
  <property fmtid="{D5CDD505-2E9C-101B-9397-08002B2CF9AE}" pid="3" name="Creator">
    <vt:lpwstr>Adobe Illustrator 28.5 (Macintosh)</vt:lpwstr>
  </property>
  <property fmtid="{D5CDD505-2E9C-101B-9397-08002B2CF9AE}" pid="4" name="LastSaved">
    <vt:filetime>2024-06-07T00:00:00Z</vt:filetime>
  </property>
  <property fmtid="{D5CDD505-2E9C-101B-9397-08002B2CF9AE}" pid="5" name="Producer">
    <vt:lpwstr>Adobe PDF library 17.00</vt:lpwstr>
  </property>
</Properties>
</file>