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8542000" cy="13106400"/>
  <p:notesSz cx="18542000" cy="13106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90650" y="4062984"/>
            <a:ext cx="15760700" cy="2752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81300" y="7339584"/>
            <a:ext cx="12979400" cy="327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2710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54913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880681" y="1706056"/>
            <a:ext cx="5398770" cy="9813925"/>
          </a:xfrm>
          <a:custGeom>
            <a:avLst/>
            <a:gdLst/>
            <a:ahLst/>
            <a:cxnLst/>
            <a:rect l="l" t="t" r="r" b="b"/>
            <a:pathLst>
              <a:path w="5398769" h="9813925">
                <a:moveTo>
                  <a:pt x="5397233" y="9813353"/>
                </a:moveTo>
                <a:lnTo>
                  <a:pt x="358584" y="9813353"/>
                </a:lnTo>
                <a:lnTo>
                  <a:pt x="310099" y="9810064"/>
                </a:lnTo>
                <a:lnTo>
                  <a:pt x="263544" y="9800487"/>
                </a:lnTo>
                <a:lnTo>
                  <a:pt x="219354" y="9785058"/>
                </a:lnTo>
                <a:lnTo>
                  <a:pt x="177965" y="9764212"/>
                </a:lnTo>
                <a:lnTo>
                  <a:pt x="139814" y="9738387"/>
                </a:lnTo>
                <a:lnTo>
                  <a:pt x="105335" y="9708016"/>
                </a:lnTo>
                <a:lnTo>
                  <a:pt x="74965" y="9673536"/>
                </a:lnTo>
                <a:lnTo>
                  <a:pt x="49140" y="9635384"/>
                </a:lnTo>
                <a:lnTo>
                  <a:pt x="28295" y="9593993"/>
                </a:lnTo>
                <a:lnTo>
                  <a:pt x="12866" y="9549802"/>
                </a:lnTo>
                <a:lnTo>
                  <a:pt x="3289" y="9503244"/>
                </a:lnTo>
                <a:lnTo>
                  <a:pt x="0" y="9454756"/>
                </a:lnTo>
                <a:lnTo>
                  <a:pt x="0" y="358597"/>
                </a:lnTo>
                <a:lnTo>
                  <a:pt x="3289" y="310109"/>
                </a:lnTo>
                <a:lnTo>
                  <a:pt x="12866" y="263551"/>
                </a:lnTo>
                <a:lnTo>
                  <a:pt x="28295" y="219359"/>
                </a:lnTo>
                <a:lnTo>
                  <a:pt x="49140" y="177969"/>
                </a:lnTo>
                <a:lnTo>
                  <a:pt x="74965" y="139816"/>
                </a:lnTo>
                <a:lnTo>
                  <a:pt x="105335" y="105336"/>
                </a:lnTo>
                <a:lnTo>
                  <a:pt x="139814" y="74966"/>
                </a:lnTo>
                <a:lnTo>
                  <a:pt x="177965" y="49140"/>
                </a:lnTo>
                <a:lnTo>
                  <a:pt x="219354" y="28295"/>
                </a:lnTo>
                <a:lnTo>
                  <a:pt x="263544" y="12866"/>
                </a:lnTo>
                <a:lnTo>
                  <a:pt x="310099" y="3289"/>
                </a:lnTo>
                <a:lnTo>
                  <a:pt x="358584" y="0"/>
                </a:lnTo>
                <a:lnTo>
                  <a:pt x="5398643" y="0"/>
                </a:lnTo>
              </a:path>
            </a:pathLst>
          </a:custGeom>
          <a:ln w="179997">
            <a:solidFill>
              <a:srgbClr val="F4858E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341192" y="11362740"/>
            <a:ext cx="225120" cy="225132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375878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0"/>
                </a:moveTo>
                <a:lnTo>
                  <a:pt x="324002" y="0"/>
                </a:lnTo>
                <a:lnTo>
                  <a:pt x="324002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375873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324002"/>
                </a:moveTo>
                <a:lnTo>
                  <a:pt x="432003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375878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432003"/>
                </a:moveTo>
                <a:lnTo>
                  <a:pt x="324002" y="432003"/>
                </a:lnTo>
                <a:lnTo>
                  <a:pt x="324002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375873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0"/>
                </a:moveTo>
                <a:lnTo>
                  <a:pt x="432003" y="324002"/>
                </a:lnTo>
                <a:lnTo>
                  <a:pt x="0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7035867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432003"/>
                </a:moveTo>
                <a:lnTo>
                  <a:pt x="0" y="432003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6927871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0"/>
                </a:moveTo>
                <a:lnTo>
                  <a:pt x="0" y="324002"/>
                </a:lnTo>
                <a:lnTo>
                  <a:pt x="432003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7035867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0"/>
                </a:moveTo>
                <a:lnTo>
                  <a:pt x="0" y="0"/>
                </a:lnTo>
                <a:lnTo>
                  <a:pt x="0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6927871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324002"/>
                </a:moveTo>
                <a:lnTo>
                  <a:pt x="0" y="0"/>
                </a:lnTo>
                <a:lnTo>
                  <a:pt x="432003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350676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579276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7080272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7156472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8910674" y="1026691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9367874" y="798091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8910674" y="12175895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9367874" y="12099695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304799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4" name="bg object 3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170139" y="11388381"/>
            <a:ext cx="225120" cy="22513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595262" y="1997973"/>
            <a:ext cx="3488690" cy="8324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27100" y="3014472"/>
            <a:ext cx="1668780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304280" y="12188952"/>
            <a:ext cx="593344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27100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350241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jpg"/><Relationship Id="rId8" Type="http://schemas.openxmlformats.org/officeDocument/2006/relationships/image" Target="../media/image9.jpg"/><Relationship Id="rId9" Type="http://schemas.openxmlformats.org/officeDocument/2006/relationships/image" Target="../media/image10.jpg"/><Relationship Id="rId10" Type="http://schemas.openxmlformats.org/officeDocument/2006/relationships/image" Target="../media/image11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197291" y="11367931"/>
            <a:ext cx="158750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50" b="1">
                <a:solidFill>
                  <a:srgbClr val="231F20"/>
                </a:solidFill>
                <a:latin typeface="A-OTF Gothic MB101 Pro B"/>
                <a:cs typeface="A-OTF Gothic MB101 Pro B"/>
              </a:rPr>
              <a:t>3</a:t>
            </a:r>
            <a:endParaRPr sz="1500">
              <a:latin typeface="A-OTF Gothic MB101 Pro B"/>
              <a:cs typeface="A-OTF Gothic MB101 Pro B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6372458" y="11342284"/>
            <a:ext cx="158750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50" b="1">
                <a:solidFill>
                  <a:srgbClr val="231F20"/>
                </a:solidFill>
                <a:latin typeface="A-OTF Gothic MB101 Pro B"/>
                <a:cs typeface="A-OTF Gothic MB101 Pro B"/>
              </a:rPr>
              <a:t>4</a:t>
            </a:r>
            <a:endParaRPr sz="1500">
              <a:latin typeface="A-OTF Gothic MB101 Pro B"/>
              <a:cs typeface="A-OTF Gothic MB101 Pro B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2460778" y="1704744"/>
            <a:ext cx="6450330" cy="9813925"/>
          </a:xfrm>
          <a:custGeom>
            <a:avLst/>
            <a:gdLst/>
            <a:ahLst/>
            <a:cxnLst/>
            <a:rect l="l" t="t" r="r" b="b"/>
            <a:pathLst>
              <a:path w="6450330" h="9813925">
                <a:moveTo>
                  <a:pt x="0" y="9813353"/>
                </a:moveTo>
                <a:lnTo>
                  <a:pt x="6091174" y="9813353"/>
                </a:lnTo>
                <a:lnTo>
                  <a:pt x="6139661" y="9810064"/>
                </a:lnTo>
                <a:lnTo>
                  <a:pt x="6186219" y="9800487"/>
                </a:lnTo>
                <a:lnTo>
                  <a:pt x="6230411" y="9785058"/>
                </a:lnTo>
                <a:lnTo>
                  <a:pt x="6271801" y="9764212"/>
                </a:lnTo>
                <a:lnTo>
                  <a:pt x="6309954" y="9738387"/>
                </a:lnTo>
                <a:lnTo>
                  <a:pt x="6344434" y="9708016"/>
                </a:lnTo>
                <a:lnTo>
                  <a:pt x="6374804" y="9673536"/>
                </a:lnTo>
                <a:lnTo>
                  <a:pt x="6400630" y="9635384"/>
                </a:lnTo>
                <a:lnTo>
                  <a:pt x="6421475" y="9593993"/>
                </a:lnTo>
                <a:lnTo>
                  <a:pt x="6436905" y="9549802"/>
                </a:lnTo>
                <a:lnTo>
                  <a:pt x="6446482" y="9503244"/>
                </a:lnTo>
                <a:lnTo>
                  <a:pt x="6449771" y="9454756"/>
                </a:lnTo>
                <a:lnTo>
                  <a:pt x="6449771" y="358597"/>
                </a:lnTo>
                <a:lnTo>
                  <a:pt x="6446482" y="310109"/>
                </a:lnTo>
                <a:lnTo>
                  <a:pt x="6436905" y="263551"/>
                </a:lnTo>
                <a:lnTo>
                  <a:pt x="6421475" y="219359"/>
                </a:lnTo>
                <a:lnTo>
                  <a:pt x="6400630" y="177969"/>
                </a:lnTo>
                <a:lnTo>
                  <a:pt x="6374804" y="139816"/>
                </a:lnTo>
                <a:lnTo>
                  <a:pt x="6344434" y="105336"/>
                </a:lnTo>
                <a:lnTo>
                  <a:pt x="6309954" y="74966"/>
                </a:lnTo>
                <a:lnTo>
                  <a:pt x="6271801" y="49140"/>
                </a:lnTo>
                <a:lnTo>
                  <a:pt x="6230411" y="28295"/>
                </a:lnTo>
                <a:lnTo>
                  <a:pt x="6186219" y="12866"/>
                </a:lnTo>
                <a:lnTo>
                  <a:pt x="6139661" y="3289"/>
                </a:lnTo>
                <a:lnTo>
                  <a:pt x="6091174" y="0"/>
                </a:lnTo>
                <a:lnTo>
                  <a:pt x="1409" y="0"/>
                </a:lnTo>
              </a:path>
            </a:pathLst>
          </a:custGeom>
          <a:ln w="179997">
            <a:solidFill>
              <a:srgbClr val="9B95C9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11309183" y="5308802"/>
            <a:ext cx="1095375" cy="847725"/>
            <a:chOff x="11309183" y="5308802"/>
            <a:chExt cx="1095375" cy="847725"/>
          </a:xfrm>
        </p:grpSpPr>
        <p:sp>
          <p:nvSpPr>
            <p:cNvPr id="6" name="object 6" descr=""/>
            <p:cNvSpPr/>
            <p:nvPr/>
          </p:nvSpPr>
          <p:spPr>
            <a:xfrm>
              <a:off x="11309172" y="5308803"/>
              <a:ext cx="1095375" cy="847725"/>
            </a:xfrm>
            <a:custGeom>
              <a:avLst/>
              <a:gdLst/>
              <a:ahLst/>
              <a:cxnLst/>
              <a:rect l="l" t="t" r="r" b="b"/>
              <a:pathLst>
                <a:path w="1095375" h="847725">
                  <a:moveTo>
                    <a:pt x="490842" y="697903"/>
                  </a:moveTo>
                  <a:lnTo>
                    <a:pt x="437222" y="682688"/>
                  </a:lnTo>
                  <a:lnTo>
                    <a:pt x="391642" y="677837"/>
                  </a:lnTo>
                  <a:lnTo>
                    <a:pt x="343776" y="674243"/>
                  </a:lnTo>
                  <a:lnTo>
                    <a:pt x="258178" y="669099"/>
                  </a:lnTo>
                  <a:lnTo>
                    <a:pt x="222643" y="666686"/>
                  </a:lnTo>
                  <a:lnTo>
                    <a:pt x="188988" y="663765"/>
                  </a:lnTo>
                  <a:lnTo>
                    <a:pt x="150304" y="659104"/>
                  </a:lnTo>
                  <a:lnTo>
                    <a:pt x="143598" y="664159"/>
                  </a:lnTo>
                  <a:lnTo>
                    <a:pt x="186016" y="690321"/>
                  </a:lnTo>
                  <a:lnTo>
                    <a:pt x="256209" y="695744"/>
                  </a:lnTo>
                  <a:lnTo>
                    <a:pt x="341528" y="700862"/>
                  </a:lnTo>
                  <a:lnTo>
                    <a:pt x="388594" y="704380"/>
                  </a:lnTo>
                  <a:lnTo>
                    <a:pt x="433197" y="709091"/>
                  </a:lnTo>
                  <a:lnTo>
                    <a:pt x="473684" y="715594"/>
                  </a:lnTo>
                  <a:lnTo>
                    <a:pt x="476326" y="715860"/>
                  </a:lnTo>
                  <a:lnTo>
                    <a:pt x="482549" y="715860"/>
                  </a:lnTo>
                  <a:lnTo>
                    <a:pt x="488137" y="711479"/>
                  </a:lnTo>
                  <a:lnTo>
                    <a:pt x="490842" y="697903"/>
                  </a:lnTo>
                  <a:close/>
                </a:path>
                <a:path w="1095375" h="847725">
                  <a:moveTo>
                    <a:pt x="490842" y="608863"/>
                  </a:moveTo>
                  <a:lnTo>
                    <a:pt x="437222" y="593661"/>
                  </a:lnTo>
                  <a:lnTo>
                    <a:pt x="391642" y="588810"/>
                  </a:lnTo>
                  <a:lnTo>
                    <a:pt x="343776" y="585216"/>
                  </a:lnTo>
                  <a:lnTo>
                    <a:pt x="258178" y="580072"/>
                  </a:lnTo>
                  <a:lnTo>
                    <a:pt x="222643" y="577646"/>
                  </a:lnTo>
                  <a:lnTo>
                    <a:pt x="188988" y="574738"/>
                  </a:lnTo>
                  <a:lnTo>
                    <a:pt x="150304" y="570052"/>
                  </a:lnTo>
                  <a:lnTo>
                    <a:pt x="143598" y="575119"/>
                  </a:lnTo>
                  <a:lnTo>
                    <a:pt x="186016" y="601294"/>
                  </a:lnTo>
                  <a:lnTo>
                    <a:pt x="256209" y="606717"/>
                  </a:lnTo>
                  <a:lnTo>
                    <a:pt x="341528" y="611835"/>
                  </a:lnTo>
                  <a:lnTo>
                    <a:pt x="388594" y="615353"/>
                  </a:lnTo>
                  <a:lnTo>
                    <a:pt x="433197" y="620064"/>
                  </a:lnTo>
                  <a:lnTo>
                    <a:pt x="473684" y="626554"/>
                  </a:lnTo>
                  <a:lnTo>
                    <a:pt x="476326" y="626821"/>
                  </a:lnTo>
                  <a:lnTo>
                    <a:pt x="482549" y="626821"/>
                  </a:lnTo>
                  <a:lnTo>
                    <a:pt x="488137" y="622439"/>
                  </a:lnTo>
                  <a:lnTo>
                    <a:pt x="490842" y="608863"/>
                  </a:lnTo>
                  <a:close/>
                </a:path>
                <a:path w="1095375" h="847725">
                  <a:moveTo>
                    <a:pt x="490842" y="519823"/>
                  </a:moveTo>
                  <a:lnTo>
                    <a:pt x="437222" y="504621"/>
                  </a:lnTo>
                  <a:lnTo>
                    <a:pt x="391642" y="499770"/>
                  </a:lnTo>
                  <a:lnTo>
                    <a:pt x="343776" y="496176"/>
                  </a:lnTo>
                  <a:lnTo>
                    <a:pt x="258178" y="491045"/>
                  </a:lnTo>
                  <a:lnTo>
                    <a:pt x="222643" y="488619"/>
                  </a:lnTo>
                  <a:lnTo>
                    <a:pt x="188988" y="485711"/>
                  </a:lnTo>
                  <a:lnTo>
                    <a:pt x="150304" y="481012"/>
                  </a:lnTo>
                  <a:lnTo>
                    <a:pt x="143598" y="486105"/>
                  </a:lnTo>
                  <a:lnTo>
                    <a:pt x="186016" y="512254"/>
                  </a:lnTo>
                  <a:lnTo>
                    <a:pt x="256209" y="517677"/>
                  </a:lnTo>
                  <a:lnTo>
                    <a:pt x="341528" y="522808"/>
                  </a:lnTo>
                  <a:lnTo>
                    <a:pt x="388594" y="526326"/>
                  </a:lnTo>
                  <a:lnTo>
                    <a:pt x="433197" y="531037"/>
                  </a:lnTo>
                  <a:lnTo>
                    <a:pt x="473684" y="537527"/>
                  </a:lnTo>
                  <a:lnTo>
                    <a:pt x="476326" y="537794"/>
                  </a:lnTo>
                  <a:lnTo>
                    <a:pt x="482549" y="537794"/>
                  </a:lnTo>
                  <a:lnTo>
                    <a:pt x="488137" y="533412"/>
                  </a:lnTo>
                  <a:lnTo>
                    <a:pt x="490842" y="519823"/>
                  </a:lnTo>
                  <a:close/>
                </a:path>
                <a:path w="1095375" h="847725">
                  <a:moveTo>
                    <a:pt x="953516" y="393877"/>
                  </a:moveTo>
                  <a:lnTo>
                    <a:pt x="951471" y="379272"/>
                  </a:lnTo>
                  <a:lnTo>
                    <a:pt x="944829" y="374180"/>
                  </a:lnTo>
                  <a:lnTo>
                    <a:pt x="906081" y="378866"/>
                  </a:lnTo>
                  <a:lnTo>
                    <a:pt x="872426" y="381787"/>
                  </a:lnTo>
                  <a:lnTo>
                    <a:pt x="836891" y="384200"/>
                  </a:lnTo>
                  <a:lnTo>
                    <a:pt x="751293" y="389343"/>
                  </a:lnTo>
                  <a:lnTo>
                    <a:pt x="703427" y="392938"/>
                  </a:lnTo>
                  <a:lnTo>
                    <a:pt x="657847" y="397789"/>
                  </a:lnTo>
                  <a:lnTo>
                    <a:pt x="616140" y="404507"/>
                  </a:lnTo>
                  <a:lnTo>
                    <a:pt x="608914" y="405955"/>
                  </a:lnTo>
                  <a:lnTo>
                    <a:pt x="604227" y="412991"/>
                  </a:lnTo>
                  <a:lnTo>
                    <a:pt x="606933" y="426567"/>
                  </a:lnTo>
                  <a:lnTo>
                    <a:pt x="612521" y="430961"/>
                  </a:lnTo>
                  <a:lnTo>
                    <a:pt x="618744" y="430961"/>
                  </a:lnTo>
                  <a:lnTo>
                    <a:pt x="619607" y="430961"/>
                  </a:lnTo>
                  <a:lnTo>
                    <a:pt x="661873" y="424205"/>
                  </a:lnTo>
                  <a:lnTo>
                    <a:pt x="706475" y="419493"/>
                  </a:lnTo>
                  <a:lnTo>
                    <a:pt x="753541" y="415963"/>
                  </a:lnTo>
                  <a:lnTo>
                    <a:pt x="838860" y="410845"/>
                  </a:lnTo>
                  <a:lnTo>
                    <a:pt x="874852" y="408393"/>
                  </a:lnTo>
                  <a:lnTo>
                    <a:pt x="909053" y="405422"/>
                  </a:lnTo>
                  <a:lnTo>
                    <a:pt x="948410" y="400621"/>
                  </a:lnTo>
                  <a:lnTo>
                    <a:pt x="953516" y="393877"/>
                  </a:lnTo>
                  <a:close/>
                </a:path>
                <a:path w="1095375" h="847725">
                  <a:moveTo>
                    <a:pt x="953516" y="304850"/>
                  </a:moveTo>
                  <a:lnTo>
                    <a:pt x="951471" y="290245"/>
                  </a:lnTo>
                  <a:lnTo>
                    <a:pt x="944829" y="285140"/>
                  </a:lnTo>
                  <a:lnTo>
                    <a:pt x="906081" y="289839"/>
                  </a:lnTo>
                  <a:lnTo>
                    <a:pt x="872426" y="292760"/>
                  </a:lnTo>
                  <a:lnTo>
                    <a:pt x="836891" y="295173"/>
                  </a:lnTo>
                  <a:lnTo>
                    <a:pt x="751293" y="300316"/>
                  </a:lnTo>
                  <a:lnTo>
                    <a:pt x="703427" y="303911"/>
                  </a:lnTo>
                  <a:lnTo>
                    <a:pt x="657847" y="308762"/>
                  </a:lnTo>
                  <a:lnTo>
                    <a:pt x="616140" y="315480"/>
                  </a:lnTo>
                  <a:lnTo>
                    <a:pt x="608914" y="316928"/>
                  </a:lnTo>
                  <a:lnTo>
                    <a:pt x="604227" y="323964"/>
                  </a:lnTo>
                  <a:lnTo>
                    <a:pt x="606933" y="337540"/>
                  </a:lnTo>
                  <a:lnTo>
                    <a:pt x="612521" y="341934"/>
                  </a:lnTo>
                  <a:lnTo>
                    <a:pt x="618744" y="341934"/>
                  </a:lnTo>
                  <a:lnTo>
                    <a:pt x="619607" y="341934"/>
                  </a:lnTo>
                  <a:lnTo>
                    <a:pt x="661873" y="335178"/>
                  </a:lnTo>
                  <a:lnTo>
                    <a:pt x="706475" y="330454"/>
                  </a:lnTo>
                  <a:lnTo>
                    <a:pt x="753541" y="326936"/>
                  </a:lnTo>
                  <a:lnTo>
                    <a:pt x="838860" y="321818"/>
                  </a:lnTo>
                  <a:lnTo>
                    <a:pt x="874852" y="319366"/>
                  </a:lnTo>
                  <a:lnTo>
                    <a:pt x="909053" y="316395"/>
                  </a:lnTo>
                  <a:lnTo>
                    <a:pt x="948410" y="311594"/>
                  </a:lnTo>
                  <a:lnTo>
                    <a:pt x="953516" y="304850"/>
                  </a:lnTo>
                  <a:close/>
                </a:path>
                <a:path w="1095375" h="847725">
                  <a:moveTo>
                    <a:pt x="953516" y="215811"/>
                  </a:moveTo>
                  <a:lnTo>
                    <a:pt x="951471" y="201206"/>
                  </a:lnTo>
                  <a:lnTo>
                    <a:pt x="944829" y="196100"/>
                  </a:lnTo>
                  <a:lnTo>
                    <a:pt x="906081" y="200812"/>
                  </a:lnTo>
                  <a:lnTo>
                    <a:pt x="872426" y="203720"/>
                  </a:lnTo>
                  <a:lnTo>
                    <a:pt x="836891" y="206146"/>
                  </a:lnTo>
                  <a:lnTo>
                    <a:pt x="751293" y="211289"/>
                  </a:lnTo>
                  <a:lnTo>
                    <a:pt x="703427" y="214884"/>
                  </a:lnTo>
                  <a:lnTo>
                    <a:pt x="657847" y="219735"/>
                  </a:lnTo>
                  <a:lnTo>
                    <a:pt x="616140" y="226441"/>
                  </a:lnTo>
                  <a:lnTo>
                    <a:pt x="608914" y="227888"/>
                  </a:lnTo>
                  <a:lnTo>
                    <a:pt x="604227" y="234924"/>
                  </a:lnTo>
                  <a:lnTo>
                    <a:pt x="606933" y="248500"/>
                  </a:lnTo>
                  <a:lnTo>
                    <a:pt x="612521" y="252895"/>
                  </a:lnTo>
                  <a:lnTo>
                    <a:pt x="618744" y="252895"/>
                  </a:lnTo>
                  <a:lnTo>
                    <a:pt x="619607" y="252895"/>
                  </a:lnTo>
                  <a:lnTo>
                    <a:pt x="661873" y="246151"/>
                  </a:lnTo>
                  <a:lnTo>
                    <a:pt x="706475" y="241427"/>
                  </a:lnTo>
                  <a:lnTo>
                    <a:pt x="753541" y="237909"/>
                  </a:lnTo>
                  <a:lnTo>
                    <a:pt x="838860" y="232791"/>
                  </a:lnTo>
                  <a:lnTo>
                    <a:pt x="874852" y="230339"/>
                  </a:lnTo>
                  <a:lnTo>
                    <a:pt x="909053" y="227355"/>
                  </a:lnTo>
                  <a:lnTo>
                    <a:pt x="948410" y="222554"/>
                  </a:lnTo>
                  <a:lnTo>
                    <a:pt x="953516" y="215811"/>
                  </a:lnTo>
                  <a:close/>
                </a:path>
                <a:path w="1095375" h="847725">
                  <a:moveTo>
                    <a:pt x="953516" y="126784"/>
                  </a:moveTo>
                  <a:lnTo>
                    <a:pt x="951471" y="112179"/>
                  </a:lnTo>
                  <a:lnTo>
                    <a:pt x="944829" y="107061"/>
                  </a:lnTo>
                  <a:lnTo>
                    <a:pt x="906081" y="111785"/>
                  </a:lnTo>
                  <a:lnTo>
                    <a:pt x="872426" y="114693"/>
                  </a:lnTo>
                  <a:lnTo>
                    <a:pt x="836891" y="117119"/>
                  </a:lnTo>
                  <a:lnTo>
                    <a:pt x="751293" y="122250"/>
                  </a:lnTo>
                  <a:lnTo>
                    <a:pt x="703427" y="125844"/>
                  </a:lnTo>
                  <a:lnTo>
                    <a:pt x="657847" y="130695"/>
                  </a:lnTo>
                  <a:lnTo>
                    <a:pt x="616140" y="137414"/>
                  </a:lnTo>
                  <a:lnTo>
                    <a:pt x="608914" y="138861"/>
                  </a:lnTo>
                  <a:lnTo>
                    <a:pt x="604227" y="145897"/>
                  </a:lnTo>
                  <a:lnTo>
                    <a:pt x="606933" y="159473"/>
                  </a:lnTo>
                  <a:lnTo>
                    <a:pt x="612521" y="163868"/>
                  </a:lnTo>
                  <a:lnTo>
                    <a:pt x="618744" y="163868"/>
                  </a:lnTo>
                  <a:lnTo>
                    <a:pt x="619607" y="163868"/>
                  </a:lnTo>
                  <a:lnTo>
                    <a:pt x="661873" y="157111"/>
                  </a:lnTo>
                  <a:lnTo>
                    <a:pt x="706475" y="152400"/>
                  </a:lnTo>
                  <a:lnTo>
                    <a:pt x="753541" y="148882"/>
                  </a:lnTo>
                  <a:lnTo>
                    <a:pt x="838860" y="143751"/>
                  </a:lnTo>
                  <a:lnTo>
                    <a:pt x="874852" y="141300"/>
                  </a:lnTo>
                  <a:lnTo>
                    <a:pt x="909053" y="138328"/>
                  </a:lnTo>
                  <a:lnTo>
                    <a:pt x="948410" y="133527"/>
                  </a:lnTo>
                  <a:lnTo>
                    <a:pt x="953516" y="126784"/>
                  </a:lnTo>
                  <a:close/>
                </a:path>
                <a:path w="1095375" h="847725">
                  <a:moveTo>
                    <a:pt x="1095070" y="79044"/>
                  </a:moveTo>
                  <a:lnTo>
                    <a:pt x="1089088" y="73063"/>
                  </a:lnTo>
                  <a:lnTo>
                    <a:pt x="1074343" y="73063"/>
                  </a:lnTo>
                  <a:lnTo>
                    <a:pt x="1068349" y="79044"/>
                  </a:lnTo>
                  <a:lnTo>
                    <a:pt x="1068349" y="820915"/>
                  </a:lnTo>
                  <a:lnTo>
                    <a:pt x="628865" y="820915"/>
                  </a:lnTo>
                  <a:lnTo>
                    <a:pt x="631240" y="820356"/>
                  </a:lnTo>
                  <a:lnTo>
                    <a:pt x="683260" y="813346"/>
                  </a:lnTo>
                  <a:lnTo>
                    <a:pt x="740473" y="808545"/>
                  </a:lnTo>
                  <a:lnTo>
                    <a:pt x="798195" y="804989"/>
                  </a:lnTo>
                  <a:lnTo>
                    <a:pt x="801103" y="804989"/>
                  </a:lnTo>
                  <a:lnTo>
                    <a:pt x="802513" y="804786"/>
                  </a:lnTo>
                  <a:lnTo>
                    <a:pt x="849464" y="752563"/>
                  </a:lnTo>
                  <a:lnTo>
                    <a:pt x="859307" y="709726"/>
                  </a:lnTo>
                  <a:lnTo>
                    <a:pt x="863079" y="663651"/>
                  </a:lnTo>
                  <a:lnTo>
                    <a:pt x="863638" y="620268"/>
                  </a:lnTo>
                  <a:lnTo>
                    <a:pt x="893254" y="625335"/>
                  </a:lnTo>
                  <a:lnTo>
                    <a:pt x="929982" y="626122"/>
                  </a:lnTo>
                  <a:lnTo>
                    <a:pt x="956157" y="620268"/>
                  </a:lnTo>
                  <a:lnTo>
                    <a:pt x="967638" y="617702"/>
                  </a:lnTo>
                  <a:lnTo>
                    <a:pt x="993800" y="599490"/>
                  </a:lnTo>
                  <a:lnTo>
                    <a:pt x="1000023" y="595160"/>
                  </a:lnTo>
                  <a:lnTo>
                    <a:pt x="1010412" y="580478"/>
                  </a:lnTo>
                  <a:lnTo>
                    <a:pt x="1017854" y="563219"/>
                  </a:lnTo>
                  <a:lnTo>
                    <a:pt x="1022337" y="543445"/>
                  </a:lnTo>
                  <a:lnTo>
                    <a:pt x="1023835" y="521246"/>
                  </a:lnTo>
                  <a:lnTo>
                    <a:pt x="1023835" y="21297"/>
                  </a:lnTo>
                  <a:lnTo>
                    <a:pt x="1025664" y="16700"/>
                  </a:lnTo>
                  <a:lnTo>
                    <a:pt x="1023835" y="12446"/>
                  </a:lnTo>
                  <a:lnTo>
                    <a:pt x="1023835" y="7823"/>
                  </a:lnTo>
                  <a:lnTo>
                    <a:pt x="1020356" y="4356"/>
                  </a:lnTo>
                  <a:lnTo>
                    <a:pt x="1019835" y="3124"/>
                  </a:lnTo>
                  <a:lnTo>
                    <a:pt x="1018679" y="2679"/>
                  </a:lnTo>
                  <a:lnTo>
                    <a:pt x="1017854" y="1841"/>
                  </a:lnTo>
                  <a:lnTo>
                    <a:pt x="1016558" y="1841"/>
                  </a:lnTo>
                  <a:lnTo>
                    <a:pt x="1011923" y="25"/>
                  </a:lnTo>
                  <a:lnTo>
                    <a:pt x="1007706" y="1841"/>
                  </a:lnTo>
                  <a:lnTo>
                    <a:pt x="1003109" y="1841"/>
                  </a:lnTo>
                  <a:lnTo>
                    <a:pt x="1000709" y="4241"/>
                  </a:lnTo>
                  <a:lnTo>
                    <a:pt x="997127" y="5295"/>
                  </a:lnTo>
                  <a:lnTo>
                    <a:pt x="997127" y="33070"/>
                  </a:lnTo>
                  <a:lnTo>
                    <a:pt x="997127" y="521246"/>
                  </a:lnTo>
                  <a:lnTo>
                    <a:pt x="996061" y="538518"/>
                  </a:lnTo>
                  <a:lnTo>
                    <a:pt x="980020" y="577456"/>
                  </a:lnTo>
                  <a:lnTo>
                    <a:pt x="945007" y="597014"/>
                  </a:lnTo>
                  <a:lnTo>
                    <a:pt x="903770" y="599490"/>
                  </a:lnTo>
                  <a:lnTo>
                    <a:pt x="869276" y="594118"/>
                  </a:lnTo>
                  <a:lnTo>
                    <a:pt x="854456" y="590118"/>
                  </a:lnTo>
                  <a:lnTo>
                    <a:pt x="850366" y="588759"/>
                  </a:lnTo>
                  <a:lnTo>
                    <a:pt x="845883" y="589470"/>
                  </a:lnTo>
                  <a:lnTo>
                    <a:pt x="838949" y="594487"/>
                  </a:lnTo>
                  <a:lnTo>
                    <a:pt x="836879" y="598500"/>
                  </a:lnTo>
                  <a:lnTo>
                    <a:pt x="836841" y="626122"/>
                  </a:lnTo>
                  <a:lnTo>
                    <a:pt x="836650" y="653694"/>
                  </a:lnTo>
                  <a:lnTo>
                    <a:pt x="833882" y="697547"/>
                  </a:lnTo>
                  <a:lnTo>
                    <a:pt x="826096" y="738327"/>
                  </a:lnTo>
                  <a:lnTo>
                    <a:pt x="806272" y="773658"/>
                  </a:lnTo>
                  <a:lnTo>
                    <a:pt x="739876" y="781824"/>
                  </a:lnTo>
                  <a:lnTo>
                    <a:pt x="682840" y="786587"/>
                  </a:lnTo>
                  <a:lnTo>
                    <a:pt x="630085" y="793584"/>
                  </a:lnTo>
                  <a:lnTo>
                    <a:pt x="584149" y="803910"/>
                  </a:lnTo>
                  <a:lnTo>
                    <a:pt x="560895" y="813282"/>
                  </a:lnTo>
                  <a:lnTo>
                    <a:pt x="560895" y="94843"/>
                  </a:lnTo>
                  <a:lnTo>
                    <a:pt x="631329" y="72517"/>
                  </a:lnTo>
                  <a:lnTo>
                    <a:pt x="683475" y="65519"/>
                  </a:lnTo>
                  <a:lnTo>
                    <a:pt x="740879" y="60718"/>
                  </a:lnTo>
                  <a:lnTo>
                    <a:pt x="864374" y="53098"/>
                  </a:lnTo>
                  <a:lnTo>
                    <a:pt x="923493" y="47802"/>
                  </a:lnTo>
                  <a:lnTo>
                    <a:pt x="974928" y="39738"/>
                  </a:lnTo>
                  <a:lnTo>
                    <a:pt x="997127" y="33070"/>
                  </a:lnTo>
                  <a:lnTo>
                    <a:pt x="997127" y="5295"/>
                  </a:lnTo>
                  <a:lnTo>
                    <a:pt x="966762" y="14135"/>
                  </a:lnTo>
                  <a:lnTo>
                    <a:pt x="916762" y="21640"/>
                  </a:lnTo>
                  <a:lnTo>
                    <a:pt x="859434" y="26657"/>
                  </a:lnTo>
                  <a:lnTo>
                    <a:pt x="737171" y="34213"/>
                  </a:lnTo>
                  <a:lnTo>
                    <a:pt x="677456" y="39344"/>
                  </a:lnTo>
                  <a:lnTo>
                    <a:pt x="622769" y="47066"/>
                  </a:lnTo>
                  <a:lnTo>
                    <a:pt x="576008" y="58635"/>
                  </a:lnTo>
                  <a:lnTo>
                    <a:pt x="547522" y="71869"/>
                  </a:lnTo>
                  <a:lnTo>
                    <a:pt x="534174" y="65671"/>
                  </a:lnTo>
                  <a:lnTo>
                    <a:pt x="534174" y="94843"/>
                  </a:lnTo>
                  <a:lnTo>
                    <a:pt x="534174" y="813295"/>
                  </a:lnTo>
                  <a:lnTo>
                    <a:pt x="510895" y="803922"/>
                  </a:lnTo>
                  <a:lnTo>
                    <a:pt x="464896" y="793597"/>
                  </a:lnTo>
                  <a:lnTo>
                    <a:pt x="412089" y="786612"/>
                  </a:lnTo>
                  <a:lnTo>
                    <a:pt x="354977" y="781862"/>
                  </a:lnTo>
                  <a:lnTo>
                    <a:pt x="239268" y="774750"/>
                  </a:lnTo>
                  <a:lnTo>
                    <a:pt x="184975" y="770204"/>
                  </a:lnTo>
                  <a:lnTo>
                    <a:pt x="136715" y="763587"/>
                  </a:lnTo>
                  <a:lnTo>
                    <a:pt x="97929" y="753910"/>
                  </a:lnTo>
                  <a:lnTo>
                    <a:pt x="97929" y="33058"/>
                  </a:lnTo>
                  <a:lnTo>
                    <a:pt x="120142" y="39738"/>
                  </a:lnTo>
                  <a:lnTo>
                    <a:pt x="171577" y="47802"/>
                  </a:lnTo>
                  <a:lnTo>
                    <a:pt x="230695" y="53098"/>
                  </a:lnTo>
                  <a:lnTo>
                    <a:pt x="354190" y="60718"/>
                  </a:lnTo>
                  <a:lnTo>
                    <a:pt x="411594" y="65519"/>
                  </a:lnTo>
                  <a:lnTo>
                    <a:pt x="463740" y="72517"/>
                  </a:lnTo>
                  <a:lnTo>
                    <a:pt x="507593" y="82829"/>
                  </a:lnTo>
                  <a:lnTo>
                    <a:pt x="534174" y="94843"/>
                  </a:lnTo>
                  <a:lnTo>
                    <a:pt x="534174" y="65671"/>
                  </a:lnTo>
                  <a:lnTo>
                    <a:pt x="472313" y="47066"/>
                  </a:lnTo>
                  <a:lnTo>
                    <a:pt x="417614" y="39344"/>
                  </a:lnTo>
                  <a:lnTo>
                    <a:pt x="357898" y="34213"/>
                  </a:lnTo>
                  <a:lnTo>
                    <a:pt x="235635" y="26657"/>
                  </a:lnTo>
                  <a:lnTo>
                    <a:pt x="178308" y="21640"/>
                  </a:lnTo>
                  <a:lnTo>
                    <a:pt x="128320" y="14135"/>
                  </a:lnTo>
                  <a:lnTo>
                    <a:pt x="94322" y="4229"/>
                  </a:lnTo>
                  <a:lnTo>
                    <a:pt x="91948" y="1841"/>
                  </a:lnTo>
                  <a:lnTo>
                    <a:pt x="87350" y="1841"/>
                  </a:lnTo>
                  <a:lnTo>
                    <a:pt x="83108" y="0"/>
                  </a:lnTo>
                  <a:lnTo>
                    <a:pt x="78460" y="1841"/>
                  </a:lnTo>
                  <a:lnTo>
                    <a:pt x="77203" y="1841"/>
                  </a:lnTo>
                  <a:lnTo>
                    <a:pt x="76365" y="2679"/>
                  </a:lnTo>
                  <a:lnTo>
                    <a:pt x="75234" y="3124"/>
                  </a:lnTo>
                  <a:lnTo>
                    <a:pt x="74714" y="4330"/>
                  </a:lnTo>
                  <a:lnTo>
                    <a:pt x="71221" y="7823"/>
                  </a:lnTo>
                  <a:lnTo>
                    <a:pt x="71221" y="12471"/>
                  </a:lnTo>
                  <a:lnTo>
                    <a:pt x="69405" y="16700"/>
                  </a:lnTo>
                  <a:lnTo>
                    <a:pt x="71221" y="21272"/>
                  </a:lnTo>
                  <a:lnTo>
                    <a:pt x="71221" y="768388"/>
                  </a:lnTo>
                  <a:lnTo>
                    <a:pt x="74409" y="773201"/>
                  </a:lnTo>
                  <a:lnTo>
                    <a:pt x="120142" y="787590"/>
                  </a:lnTo>
                  <a:lnTo>
                    <a:pt x="171589" y="795655"/>
                  </a:lnTo>
                  <a:lnTo>
                    <a:pt x="230708" y="800938"/>
                  </a:lnTo>
                  <a:lnTo>
                    <a:pt x="354190" y="808570"/>
                  </a:lnTo>
                  <a:lnTo>
                    <a:pt x="411607" y="813371"/>
                  </a:lnTo>
                  <a:lnTo>
                    <a:pt x="463753" y="820369"/>
                  </a:lnTo>
                  <a:lnTo>
                    <a:pt x="466064" y="820915"/>
                  </a:lnTo>
                  <a:lnTo>
                    <a:pt x="26708" y="820915"/>
                  </a:lnTo>
                  <a:lnTo>
                    <a:pt x="26708" y="79044"/>
                  </a:lnTo>
                  <a:lnTo>
                    <a:pt x="20726" y="73063"/>
                  </a:lnTo>
                  <a:lnTo>
                    <a:pt x="5981" y="73063"/>
                  </a:lnTo>
                  <a:lnTo>
                    <a:pt x="0" y="79044"/>
                  </a:lnTo>
                  <a:lnTo>
                    <a:pt x="0" y="841641"/>
                  </a:lnTo>
                  <a:lnTo>
                    <a:pt x="5981" y="847623"/>
                  </a:lnTo>
                  <a:lnTo>
                    <a:pt x="540156" y="847623"/>
                  </a:lnTo>
                  <a:lnTo>
                    <a:pt x="544944" y="847623"/>
                  </a:lnTo>
                  <a:lnTo>
                    <a:pt x="1089088" y="847623"/>
                  </a:lnTo>
                  <a:lnTo>
                    <a:pt x="1095070" y="841641"/>
                  </a:lnTo>
                  <a:lnTo>
                    <a:pt x="1095070" y="79044"/>
                  </a:lnTo>
                  <a:close/>
                </a:path>
              </a:pathLst>
            </a:custGeom>
            <a:solidFill>
              <a:srgbClr val="F598A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114740" y="5879977"/>
              <a:ext cx="199542" cy="219621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11451628" y="5416347"/>
              <a:ext cx="810260" cy="608330"/>
            </a:xfrm>
            <a:custGeom>
              <a:avLst/>
              <a:gdLst/>
              <a:ahLst/>
              <a:cxnLst/>
              <a:rect l="l" t="t" r="r" b="b"/>
              <a:pathLst>
                <a:path w="810259" h="608329">
                  <a:moveTo>
                    <a:pt x="347218" y="294043"/>
                  </a:moveTo>
                  <a:lnTo>
                    <a:pt x="347103" y="36474"/>
                  </a:lnTo>
                  <a:lnTo>
                    <a:pt x="320509" y="27317"/>
                  </a:lnTo>
                  <a:lnTo>
                    <a:pt x="320509" y="54051"/>
                  </a:lnTo>
                  <a:lnTo>
                    <a:pt x="320509" y="294043"/>
                  </a:lnTo>
                  <a:lnTo>
                    <a:pt x="281546" y="288645"/>
                  </a:lnTo>
                  <a:lnTo>
                    <a:pt x="239839" y="284607"/>
                  </a:lnTo>
                  <a:lnTo>
                    <a:pt x="196507" y="281495"/>
                  </a:lnTo>
                  <a:lnTo>
                    <a:pt x="86753" y="274726"/>
                  </a:lnTo>
                  <a:lnTo>
                    <a:pt x="55829" y="272224"/>
                  </a:lnTo>
                  <a:lnTo>
                    <a:pt x="26708" y="269138"/>
                  </a:lnTo>
                  <a:lnTo>
                    <a:pt x="26708" y="28943"/>
                  </a:lnTo>
                  <a:lnTo>
                    <a:pt x="55727" y="31940"/>
                  </a:lnTo>
                  <a:lnTo>
                    <a:pt x="86309" y="34378"/>
                  </a:lnTo>
                  <a:lnTo>
                    <a:pt x="195757" y="41109"/>
                  </a:lnTo>
                  <a:lnTo>
                    <a:pt x="239712" y="44297"/>
                  </a:lnTo>
                  <a:lnTo>
                    <a:pt x="281736" y="48463"/>
                  </a:lnTo>
                  <a:lnTo>
                    <a:pt x="320509" y="54051"/>
                  </a:lnTo>
                  <a:lnTo>
                    <a:pt x="320509" y="27317"/>
                  </a:lnTo>
                  <a:lnTo>
                    <a:pt x="294767" y="23164"/>
                  </a:lnTo>
                  <a:lnTo>
                    <a:pt x="249186" y="18300"/>
                  </a:lnTo>
                  <a:lnTo>
                    <a:pt x="201320" y="14706"/>
                  </a:lnTo>
                  <a:lnTo>
                    <a:pt x="80187" y="7150"/>
                  </a:lnTo>
                  <a:lnTo>
                    <a:pt x="46532" y="4241"/>
                  </a:lnTo>
                  <a:lnTo>
                    <a:pt x="15201" y="558"/>
                  </a:lnTo>
                  <a:lnTo>
                    <a:pt x="11226" y="0"/>
                  </a:lnTo>
                  <a:lnTo>
                    <a:pt x="7480" y="1168"/>
                  </a:lnTo>
                  <a:lnTo>
                    <a:pt x="4584" y="3708"/>
                  </a:lnTo>
                  <a:lnTo>
                    <a:pt x="1663" y="6235"/>
                  </a:lnTo>
                  <a:lnTo>
                    <a:pt x="0" y="9918"/>
                  </a:lnTo>
                  <a:lnTo>
                    <a:pt x="0" y="287540"/>
                  </a:lnTo>
                  <a:lnTo>
                    <a:pt x="4914" y="293179"/>
                  </a:lnTo>
                  <a:lnTo>
                    <a:pt x="11506" y="294093"/>
                  </a:lnTo>
                  <a:lnTo>
                    <a:pt x="43561" y="297878"/>
                  </a:lnTo>
                  <a:lnTo>
                    <a:pt x="77762" y="300850"/>
                  </a:lnTo>
                  <a:lnTo>
                    <a:pt x="199072" y="308419"/>
                  </a:lnTo>
                  <a:lnTo>
                    <a:pt x="246138" y="311950"/>
                  </a:lnTo>
                  <a:lnTo>
                    <a:pt x="290741" y="316661"/>
                  </a:lnTo>
                  <a:lnTo>
                    <a:pt x="331241" y="323151"/>
                  </a:lnTo>
                  <a:lnTo>
                    <a:pt x="332105" y="323329"/>
                  </a:lnTo>
                  <a:lnTo>
                    <a:pt x="332994" y="323418"/>
                  </a:lnTo>
                  <a:lnTo>
                    <a:pt x="336918" y="323418"/>
                  </a:lnTo>
                  <a:lnTo>
                    <a:pt x="339915" y="322364"/>
                  </a:lnTo>
                  <a:lnTo>
                    <a:pt x="345427" y="317855"/>
                  </a:lnTo>
                  <a:lnTo>
                    <a:pt x="347218" y="314058"/>
                  </a:lnTo>
                  <a:lnTo>
                    <a:pt x="347218" y="294043"/>
                  </a:lnTo>
                  <a:close/>
                </a:path>
                <a:path w="810259" h="608329">
                  <a:moveTo>
                    <a:pt x="810158" y="366039"/>
                  </a:moveTo>
                  <a:lnTo>
                    <a:pt x="808494" y="362369"/>
                  </a:lnTo>
                  <a:lnTo>
                    <a:pt x="802665" y="357289"/>
                  </a:lnTo>
                  <a:lnTo>
                    <a:pt x="798880" y="356133"/>
                  </a:lnTo>
                  <a:lnTo>
                    <a:pt x="763625" y="360362"/>
                  </a:lnTo>
                  <a:lnTo>
                    <a:pt x="729970" y="363270"/>
                  </a:lnTo>
                  <a:lnTo>
                    <a:pt x="694436" y="365683"/>
                  </a:lnTo>
                  <a:lnTo>
                    <a:pt x="608838" y="370827"/>
                  </a:lnTo>
                  <a:lnTo>
                    <a:pt x="560971" y="374434"/>
                  </a:lnTo>
                  <a:lnTo>
                    <a:pt x="515391" y="379285"/>
                  </a:lnTo>
                  <a:lnTo>
                    <a:pt x="473671" y="386003"/>
                  </a:lnTo>
                  <a:lnTo>
                    <a:pt x="467436" y="387248"/>
                  </a:lnTo>
                  <a:lnTo>
                    <a:pt x="462940" y="392734"/>
                  </a:lnTo>
                  <a:lnTo>
                    <a:pt x="462940" y="598957"/>
                  </a:lnTo>
                  <a:lnTo>
                    <a:pt x="464743" y="602754"/>
                  </a:lnTo>
                  <a:lnTo>
                    <a:pt x="470230" y="607263"/>
                  </a:lnTo>
                  <a:lnTo>
                    <a:pt x="473240" y="608317"/>
                  </a:lnTo>
                  <a:lnTo>
                    <a:pt x="476300" y="608317"/>
                  </a:lnTo>
                  <a:lnTo>
                    <a:pt x="477164" y="608317"/>
                  </a:lnTo>
                  <a:lnTo>
                    <a:pt x="515785" y="602056"/>
                  </a:lnTo>
                  <a:lnTo>
                    <a:pt x="556260" y="597560"/>
                  </a:lnTo>
                  <a:lnTo>
                    <a:pt x="598817" y="594144"/>
                  </a:lnTo>
                  <a:lnTo>
                    <a:pt x="649338" y="590981"/>
                  </a:lnTo>
                  <a:lnTo>
                    <a:pt x="654951" y="584657"/>
                  </a:lnTo>
                  <a:lnTo>
                    <a:pt x="654062" y="569925"/>
                  </a:lnTo>
                  <a:lnTo>
                    <a:pt x="646976" y="564197"/>
                  </a:lnTo>
                  <a:lnTo>
                    <a:pt x="601281" y="567194"/>
                  </a:lnTo>
                  <a:lnTo>
                    <a:pt x="562432" y="570179"/>
                  </a:lnTo>
                  <a:lnTo>
                    <a:pt x="524878" y="573989"/>
                  </a:lnTo>
                  <a:lnTo>
                    <a:pt x="489661" y="578942"/>
                  </a:lnTo>
                  <a:lnTo>
                    <a:pt x="489661" y="410171"/>
                  </a:lnTo>
                  <a:lnTo>
                    <a:pt x="528421" y="404583"/>
                  </a:lnTo>
                  <a:lnTo>
                    <a:pt x="570445" y="400418"/>
                  </a:lnTo>
                  <a:lnTo>
                    <a:pt x="614413" y="397243"/>
                  </a:lnTo>
                  <a:lnTo>
                    <a:pt x="723849" y="390499"/>
                  </a:lnTo>
                  <a:lnTo>
                    <a:pt x="754430" y="388061"/>
                  </a:lnTo>
                  <a:lnTo>
                    <a:pt x="783450" y="385076"/>
                  </a:lnTo>
                  <a:lnTo>
                    <a:pt x="783450" y="440131"/>
                  </a:lnTo>
                  <a:lnTo>
                    <a:pt x="789432" y="446112"/>
                  </a:lnTo>
                  <a:lnTo>
                    <a:pt x="804176" y="446112"/>
                  </a:lnTo>
                  <a:lnTo>
                    <a:pt x="810158" y="440131"/>
                  </a:lnTo>
                  <a:lnTo>
                    <a:pt x="810158" y="366039"/>
                  </a:lnTo>
                  <a:close/>
                </a:path>
              </a:pathLst>
            </a:custGeom>
            <a:solidFill>
              <a:srgbClr val="F598A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9695970" y="1896808"/>
            <a:ext cx="2689860" cy="7479030"/>
          </a:xfrm>
          <a:prstGeom prst="rect">
            <a:avLst/>
          </a:prstGeom>
        </p:spPr>
        <p:txBody>
          <a:bodyPr wrap="square" lIns="0" tIns="0" rIns="0" bIns="0" rtlCol="0" vert="eaVert">
            <a:spAutoFit/>
          </a:bodyPr>
          <a:lstStyle/>
          <a:p>
            <a:pPr marL="1224280">
              <a:lnSpc>
                <a:spcPct val="60000"/>
              </a:lnSpc>
            </a:pPr>
            <a:r>
              <a:rPr dirty="0" sz="8400" spc="-17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学</a:t>
            </a:r>
            <a:r>
              <a:rPr dirty="0" sz="840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ぶ</a:t>
            </a:r>
            <a:endParaRPr sz="8400">
              <a:latin typeface="A-OTF Gothic MB101 Pro B"/>
              <a:cs typeface="A-OTF Gothic MB101 Pro B"/>
            </a:endParaRPr>
          </a:p>
          <a:p>
            <a:pPr marL="12700">
              <a:lnSpc>
                <a:spcPct val="65000"/>
              </a:lnSpc>
              <a:spcBef>
                <a:spcPts val="6790"/>
              </a:spcBef>
            </a:pPr>
            <a:r>
              <a:rPr dirty="0" sz="2250" spc="-114" b="1">
                <a:solidFill>
                  <a:srgbClr val="F4858E"/>
                </a:solidFill>
                <a:latin typeface="A-OTF Gothic MB101 Pro B"/>
                <a:cs typeface="A-OTF Gothic MB101 Pro B"/>
              </a:rPr>
              <a:t>協同組</a:t>
            </a:r>
            <a:r>
              <a:rPr dirty="0" sz="2250" spc="-18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合</a:t>
            </a:r>
            <a:r>
              <a:rPr dirty="0" sz="2250" spc="-245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の</a:t>
            </a:r>
            <a:r>
              <a:rPr dirty="0" sz="2250" spc="-18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ア</a:t>
            </a:r>
            <a:r>
              <a:rPr dirty="0" sz="2250" spc="-12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イ</a:t>
            </a:r>
            <a:r>
              <a:rPr dirty="0" sz="2250" spc="-155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デン</a:t>
            </a:r>
            <a:r>
              <a:rPr dirty="0" sz="2250" spc="-345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ティテ</a:t>
            </a:r>
            <a:r>
              <a:rPr dirty="0" sz="2250" spc="-325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ィ</a:t>
            </a:r>
            <a:r>
              <a:rPr dirty="0" sz="2250" spc="-114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と持続可能な社</a:t>
            </a:r>
            <a:r>
              <a:rPr dirty="0" sz="2250" spc="-18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会の</a:t>
            </a:r>
            <a:r>
              <a:rPr dirty="0" sz="2250" spc="-114" b="1">
                <a:solidFill>
                  <a:srgbClr val="F4858E"/>
                </a:solidFill>
                <a:latin typeface="A-OTF Gothic MB101 Pro B"/>
                <a:cs typeface="A-OTF Gothic MB101 Pro B"/>
              </a:rPr>
              <a:t>実</a:t>
            </a:r>
            <a:r>
              <a:rPr dirty="0" sz="2250" spc="-135" b="1">
                <a:solidFill>
                  <a:srgbClr val="F4858E"/>
                </a:solidFill>
                <a:latin typeface="A-OTF Gothic MB101 Pro B"/>
                <a:cs typeface="A-OTF Gothic MB101 Pro B"/>
              </a:rPr>
              <a:t>現</a:t>
            </a:r>
            <a:r>
              <a:rPr dirty="0" sz="2250" spc="-22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に</a:t>
            </a:r>
            <a:r>
              <a:rPr dirty="0" sz="2250" spc="-285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つ</a:t>
            </a:r>
            <a:r>
              <a:rPr dirty="0" sz="2250" spc="-20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い</a:t>
            </a:r>
            <a:r>
              <a:rPr dirty="0" sz="225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て</a:t>
            </a:r>
            <a:endParaRPr sz="2250">
              <a:latin typeface="A-OTF Gothic MB101 Pro B"/>
              <a:cs typeface="A-OTF Gothic MB101 Pro B"/>
            </a:endParaRPr>
          </a:p>
          <a:p>
            <a:pPr marL="22860">
              <a:lnSpc>
                <a:spcPct val="100000"/>
              </a:lnSpc>
            </a:pPr>
            <a:r>
              <a:rPr dirty="0" sz="4350" spc="-22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学</a:t>
            </a:r>
            <a:r>
              <a:rPr dirty="0" sz="4350" spc="-305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び</a:t>
            </a:r>
            <a:r>
              <a:rPr dirty="0" sz="4350" spc="-241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、</a:t>
            </a:r>
            <a:r>
              <a:rPr dirty="0" sz="4350" spc="-22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実践し</a:t>
            </a:r>
            <a:r>
              <a:rPr dirty="0" sz="4350" spc="-241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、</a:t>
            </a:r>
            <a:r>
              <a:rPr dirty="0" sz="4350" spc="-22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発信し</a:t>
            </a:r>
            <a:r>
              <a:rPr dirty="0" sz="4350" spc="-18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よ</a:t>
            </a:r>
            <a:r>
              <a:rPr dirty="0" sz="435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う</a:t>
            </a:r>
            <a:endParaRPr sz="4350">
              <a:latin typeface="A-OTF Gothic MB101 Pro B"/>
              <a:cs typeface="A-OTF Gothic MB101 Pro B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2865" rIns="0" bIns="0" rtlCol="0" vert="horz">
            <a:spAutoFit/>
          </a:bodyPr>
          <a:lstStyle/>
          <a:p>
            <a:pPr marL="847725" marR="5080" indent="-835660">
              <a:lnSpc>
                <a:spcPts val="3000"/>
              </a:lnSpc>
              <a:spcBef>
                <a:spcPts val="495"/>
              </a:spcBef>
            </a:pPr>
            <a:r>
              <a:rPr dirty="0" spc="-170"/>
              <a:t>（1</a:t>
            </a:r>
            <a:r>
              <a:rPr dirty="0" spc="-790"/>
              <a:t>）</a:t>
            </a:r>
            <a:r>
              <a:rPr dirty="0" spc="-170"/>
              <a:t>IYC202</a:t>
            </a:r>
            <a:r>
              <a:rPr dirty="0" spc="55"/>
              <a:t>5</a:t>
            </a:r>
            <a:r>
              <a:rPr dirty="0" baseline="4385" sz="2850" spc="-135"/>
              <a:t>について</a:t>
            </a:r>
            <a:r>
              <a:rPr dirty="0" sz="2800" spc="-560"/>
              <a:t>知る・共有</a:t>
            </a:r>
            <a:r>
              <a:rPr dirty="0" baseline="4385" sz="2850" spc="-150"/>
              <a:t>する</a:t>
            </a:r>
            <a:endParaRPr baseline="4385" sz="2850"/>
          </a:p>
        </p:txBody>
      </p:sp>
      <p:sp>
        <p:nvSpPr>
          <p:cNvPr id="11" name="object 11" descr=""/>
          <p:cNvSpPr txBox="1"/>
          <p:nvPr/>
        </p:nvSpPr>
        <p:spPr>
          <a:xfrm>
            <a:off x="12773915" y="2879189"/>
            <a:ext cx="3546475" cy="23374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27940" indent="137160">
              <a:lnSpc>
                <a:spcPct val="119200"/>
              </a:lnSpc>
              <a:spcBef>
                <a:spcPts val="95"/>
              </a:spcBef>
            </a:pPr>
            <a:r>
              <a:rPr dirty="0" baseline="-3968" sz="2100" spc="-89" b="1">
                <a:solidFill>
                  <a:srgbClr val="F15B66"/>
                </a:solidFill>
                <a:latin typeface="A-OTF Gothic MB101 Pro B"/>
                <a:cs typeface="A-OTF Gothic MB101 Pro B"/>
              </a:rPr>
              <a:t>IYC2025</a:t>
            </a:r>
            <a:r>
              <a:rPr dirty="0" sz="1100" spc="-1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は、協同組合のことを広く知ってもらい、共</a:t>
            </a: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感や信頼につなげ、協同組合の事業を利用する人、活動に</a:t>
            </a:r>
            <a:r>
              <a:rPr dirty="0" sz="1100" spc="-6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参加する人、そして働く人を広げる</a:t>
            </a:r>
            <a:r>
              <a:rPr dirty="0" baseline="-3968" sz="2100" spc="-1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大きなチャンス</a:t>
            </a:r>
            <a:r>
              <a:rPr dirty="0" sz="1100" spc="-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で</a:t>
            </a:r>
            <a:r>
              <a:rPr dirty="0" sz="1100" spc="-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す。</a:t>
            </a:r>
            <a:endParaRPr sz="1100">
              <a:latin typeface="A-OTF Gothic MB101 Pro B"/>
              <a:cs typeface="A-OTF Gothic MB101 Pro B"/>
            </a:endParaRPr>
          </a:p>
          <a:p>
            <a:pPr marL="12700" marR="29209" indent="133350">
              <a:lnSpc>
                <a:spcPct val="113599"/>
              </a:lnSpc>
              <a:spcBef>
                <a:spcPts val="95"/>
              </a:spcBef>
            </a:pPr>
            <a:r>
              <a:rPr dirty="0" sz="1100" spc="-2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まず、「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2025</a:t>
            </a:r>
            <a:r>
              <a:rPr dirty="0" sz="1100" spc="-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年は国際協同組合年」を</a:t>
            </a:r>
            <a:r>
              <a:rPr dirty="0" baseline="-3968" sz="2100" spc="-24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組合員・役職</a:t>
            </a:r>
            <a:r>
              <a:rPr dirty="0" sz="1400" spc="-14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員で共有し、その意義について確認</a:t>
            </a:r>
            <a:r>
              <a:rPr dirty="0" baseline="5050" sz="1650" spc="-262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しましょう。</a:t>
            </a:r>
            <a:endParaRPr baseline="5050" sz="1650">
              <a:latin typeface="A-OTF Gothic MB101 Pro B"/>
              <a:cs typeface="A-OTF Gothic MB101 Pro B"/>
            </a:endParaRPr>
          </a:p>
          <a:p>
            <a:pPr algn="just" marL="171450">
              <a:lnSpc>
                <a:spcPct val="100000"/>
              </a:lnSpc>
              <a:spcBef>
                <a:spcPts val="170"/>
              </a:spcBef>
            </a:pPr>
            <a:r>
              <a:rPr dirty="0" sz="1100" spc="1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とくに、国際協同組合年とは何か、なぜ国連は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12700" marR="33655">
              <a:lnSpc>
                <a:spcPct val="115799"/>
              </a:lnSpc>
              <a:spcBef>
                <a:spcPts val="270"/>
              </a:spcBef>
            </a:pPr>
            <a:r>
              <a:rPr dirty="0" sz="1100" spc="-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IYC2025</a:t>
            </a:r>
            <a:r>
              <a:rPr dirty="0" sz="1100" spc="-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 を宣言し、加盟各国に協同組合の振興を呼びか</a:t>
            </a: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けているのか、背景にある</a:t>
            </a:r>
            <a:r>
              <a:rPr dirty="0" baseline="-3968" sz="2100" spc="-112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協同組合への大きな期待</a:t>
            </a:r>
            <a:r>
              <a:rPr dirty="0" baseline="-3968" sz="2100" spc="-1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や評価</a:t>
            </a:r>
            <a:r>
              <a:rPr dirty="0" sz="1100" spc="-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も含めて要チェックです。</a:t>
            </a:r>
            <a:endParaRPr sz="1100">
              <a:latin typeface="A-OTF Gothic MB101 Pro B"/>
              <a:cs typeface="A-OTF Gothic MB101 Pro B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597562" y="1917860"/>
            <a:ext cx="5711825" cy="1830070"/>
          </a:xfrm>
          <a:prstGeom prst="rect">
            <a:avLst/>
          </a:prstGeom>
        </p:spPr>
        <p:txBody>
          <a:bodyPr wrap="square" lIns="0" tIns="205105" rIns="0" bIns="0" rtlCol="0" vert="horz">
            <a:spAutoFit/>
          </a:bodyPr>
          <a:lstStyle/>
          <a:p>
            <a:pPr marL="708660">
              <a:lnSpc>
                <a:spcPct val="100000"/>
              </a:lnSpc>
              <a:spcBef>
                <a:spcPts val="1615"/>
              </a:spcBef>
            </a:pPr>
            <a:r>
              <a:rPr dirty="0" sz="2550" spc="-2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国際年</a:t>
            </a:r>
            <a:endParaRPr sz="2550">
              <a:latin typeface="A-OTF Gothic MB101 Pro B"/>
              <a:cs typeface="A-OTF Gothic MB101 Pro B"/>
            </a:endParaRPr>
          </a:p>
          <a:p>
            <a:pPr algn="just" marL="12700" marR="68580" indent="139700">
              <a:lnSpc>
                <a:spcPct val="144000"/>
              </a:lnSpc>
              <a:spcBef>
                <a:spcPts val="125"/>
              </a:spcBef>
            </a:pPr>
            <a:r>
              <a:rPr dirty="0" sz="1100" spc="-30">
                <a:solidFill>
                  <a:srgbClr val="9E76B4"/>
                </a:solidFill>
                <a:latin typeface="A-OTF Gothic MB101 Pro M"/>
                <a:cs typeface="A-OTF Gothic MB101 Pro M"/>
              </a:rPr>
              <a:t>国連では1957</a:t>
            </a:r>
            <a:r>
              <a:rPr dirty="0" sz="1100" spc="-95">
                <a:solidFill>
                  <a:srgbClr val="9E76B4"/>
                </a:solidFill>
                <a:latin typeface="A-OTF Gothic MB101 Pro M"/>
                <a:cs typeface="A-OTF Gothic MB101 Pro M"/>
              </a:rPr>
              <a:t>年(国際地球観測年)より国際年を設定し、世界に共通する重要テーマについ</a:t>
            </a:r>
            <a:r>
              <a:rPr dirty="0" sz="1100" spc="-85">
                <a:solidFill>
                  <a:srgbClr val="9E76B4"/>
                </a:solidFill>
                <a:latin typeface="A-OTF Gothic MB101 Pro M"/>
                <a:cs typeface="A-OTF Gothic MB101 Pro M"/>
              </a:rPr>
              <a:t>て、各国や世界全体が</a:t>
            </a:r>
            <a:r>
              <a:rPr dirty="0" sz="1100" spc="-40">
                <a:solidFill>
                  <a:srgbClr val="9E76B4"/>
                </a:solidFill>
                <a:latin typeface="A-OTF Gothic MB101 Pro M"/>
                <a:cs typeface="A-OTF Gothic MB101 Pro M"/>
              </a:rPr>
              <a:t>1</a:t>
            </a:r>
            <a:r>
              <a:rPr dirty="0" sz="1100" spc="-125">
                <a:solidFill>
                  <a:srgbClr val="9E76B4"/>
                </a:solidFill>
                <a:latin typeface="A-OTF Gothic MB101 Pro M"/>
                <a:cs typeface="A-OTF Gothic MB101 Pro M"/>
              </a:rPr>
              <a:t>年間を通じて呼びかけや対策を行うよう取り組んでいます。国際協同組</a:t>
            </a:r>
            <a:r>
              <a:rPr dirty="0" sz="1100" spc="-140">
                <a:solidFill>
                  <a:srgbClr val="9E76B4"/>
                </a:solidFill>
                <a:latin typeface="A-OTF Gothic MB101 Pro M"/>
                <a:cs typeface="A-OTF Gothic MB101 Pro M"/>
              </a:rPr>
              <a:t>合年もその１つで、</a:t>
            </a:r>
            <a:r>
              <a:rPr dirty="0" sz="1100" spc="-50">
                <a:solidFill>
                  <a:srgbClr val="9E76B4"/>
                </a:solidFill>
                <a:latin typeface="A-OTF Gothic MB101 Pro M"/>
                <a:cs typeface="A-OTF Gothic MB101 Pro M"/>
              </a:rPr>
              <a:t>2012</a:t>
            </a:r>
            <a:r>
              <a:rPr dirty="0" sz="1100" spc="-165">
                <a:solidFill>
                  <a:srgbClr val="9E76B4"/>
                </a:solidFill>
                <a:latin typeface="A-OTF Gothic MB101 Pro M"/>
                <a:cs typeface="A-OTF Gothic MB101 Pro M"/>
              </a:rPr>
              <a:t>年に続き、</a:t>
            </a:r>
            <a:r>
              <a:rPr dirty="0" sz="1100" spc="-50">
                <a:solidFill>
                  <a:srgbClr val="9E76B4"/>
                </a:solidFill>
                <a:latin typeface="A-OTF Gothic MB101 Pro M"/>
                <a:cs typeface="A-OTF Gothic MB101 Pro M"/>
              </a:rPr>
              <a:t>2025年は2</a:t>
            </a:r>
            <a:r>
              <a:rPr dirty="0" sz="1100" spc="-125">
                <a:solidFill>
                  <a:srgbClr val="9E76B4"/>
                </a:solidFill>
                <a:latin typeface="A-OTF Gothic MB101 Pro M"/>
                <a:cs typeface="A-OTF Gothic MB101 Pro M"/>
              </a:rPr>
              <a:t>回目となります。</a:t>
            </a:r>
            <a:endParaRPr sz="1100">
              <a:latin typeface="A-OTF Gothic MB101 Pro M"/>
              <a:cs typeface="A-OTF Gothic MB101 Pro M"/>
            </a:endParaRPr>
          </a:p>
          <a:p>
            <a:pPr marL="13970" marR="5080" indent="143510">
              <a:lnSpc>
                <a:spcPct val="144000"/>
              </a:lnSpc>
            </a:pPr>
            <a:r>
              <a:rPr dirty="0" sz="1100" spc="-25">
                <a:solidFill>
                  <a:srgbClr val="9E76B4"/>
                </a:solidFill>
                <a:latin typeface="A-OTF Gothic MB101 Pro M"/>
                <a:cs typeface="A-OTF Gothic MB101 Pro M"/>
              </a:rPr>
              <a:t>協同組合に関係の深い国際年としては</a:t>
            </a:r>
            <a:r>
              <a:rPr dirty="0" sz="1100" spc="-675">
                <a:solidFill>
                  <a:srgbClr val="9E76B4"/>
                </a:solidFill>
                <a:latin typeface="A-OTF Gothic MB101 Pro M"/>
                <a:cs typeface="A-OTF Gothic MB101 Pro M"/>
              </a:rPr>
              <a:t>、</a:t>
            </a:r>
            <a:r>
              <a:rPr dirty="0" sz="1100" spc="-55">
                <a:solidFill>
                  <a:srgbClr val="9E76B4"/>
                </a:solidFill>
                <a:latin typeface="A-OTF Gothic MB101 Pro M"/>
                <a:cs typeface="A-OTF Gothic MB101 Pro M"/>
              </a:rPr>
              <a:t>1975年の国際婦人年、</a:t>
            </a:r>
            <a:r>
              <a:rPr dirty="0" sz="1100">
                <a:solidFill>
                  <a:srgbClr val="9E76B4"/>
                </a:solidFill>
                <a:latin typeface="A-OTF Gothic MB101 Pro M"/>
                <a:cs typeface="A-OTF Gothic MB101 Pro M"/>
              </a:rPr>
              <a:t>1979</a:t>
            </a:r>
            <a:r>
              <a:rPr dirty="0" sz="1100" spc="-10">
                <a:solidFill>
                  <a:srgbClr val="9E76B4"/>
                </a:solidFill>
                <a:latin typeface="A-OTF Gothic MB101 Pro M"/>
                <a:cs typeface="A-OTF Gothic MB101 Pro M"/>
              </a:rPr>
              <a:t>年の国際児童年、</a:t>
            </a:r>
            <a:r>
              <a:rPr dirty="0" sz="1100" spc="-50">
                <a:solidFill>
                  <a:srgbClr val="9E76B4"/>
                </a:solidFill>
                <a:latin typeface="A-OTF Gothic MB101 Pro M"/>
                <a:cs typeface="A-OTF Gothic MB101 Pro M"/>
              </a:rPr>
              <a:t> 1986</a:t>
            </a:r>
            <a:r>
              <a:rPr dirty="0" sz="1100" spc="-95">
                <a:solidFill>
                  <a:srgbClr val="9E76B4"/>
                </a:solidFill>
                <a:latin typeface="A-OTF Gothic MB101 Pro M"/>
                <a:cs typeface="A-OTF Gothic MB101 Pro M"/>
              </a:rPr>
              <a:t>年の国際平和年などがあります。</a:t>
            </a:r>
            <a:endParaRPr sz="1100">
              <a:latin typeface="A-OTF Gothic MB101 Pro M"/>
              <a:cs typeface="A-OTF Gothic MB101 Pro M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568513" y="4701542"/>
            <a:ext cx="5724525" cy="26803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7305" marR="5080" indent="93980">
              <a:lnSpc>
                <a:spcPct val="144000"/>
              </a:lnSpc>
              <a:spcBef>
                <a:spcPts val="90"/>
              </a:spcBef>
            </a:pPr>
            <a:r>
              <a:rPr dirty="0" sz="1100" spc="-50">
                <a:solidFill>
                  <a:srgbClr val="9E76B4"/>
                </a:solidFill>
                <a:latin typeface="A-OTF Gothic MB101 Pro M"/>
                <a:cs typeface="A-OTF Gothic MB101 Pro M"/>
              </a:rPr>
              <a:t>1895</a:t>
            </a:r>
            <a:r>
              <a:rPr dirty="0" sz="1100" spc="-150">
                <a:solidFill>
                  <a:srgbClr val="9E76B4"/>
                </a:solidFill>
                <a:latin typeface="A-OTF Gothic MB101 Pro M"/>
                <a:cs typeface="A-OTF Gothic MB101 Pro M"/>
              </a:rPr>
              <a:t>年に設立された、国際的な協同組合の連合組織であり、世界各国の農業、消費者、信用、</a:t>
            </a:r>
            <a:r>
              <a:rPr dirty="0" sz="1100" spc="-170">
                <a:solidFill>
                  <a:srgbClr val="9E76B4"/>
                </a:solidFill>
                <a:latin typeface="A-OTF Gothic MB101 Pro M"/>
                <a:cs typeface="A-OTF Gothic MB101 Pro M"/>
              </a:rPr>
              <a:t>保険、保健、漁業、林業、労働者、旅行、住宅、エネルギー等あらゆる分野の協同組合の連合組織</a:t>
            </a:r>
            <a:r>
              <a:rPr dirty="0" sz="1100" spc="-85">
                <a:solidFill>
                  <a:srgbClr val="9E76B4"/>
                </a:solidFill>
                <a:latin typeface="A-OTF Gothic MB101 Pro M"/>
                <a:cs typeface="A-OTF Gothic MB101 Pro M"/>
              </a:rPr>
              <a:t>が加盟しています。</a:t>
            </a:r>
            <a:endParaRPr sz="1100">
              <a:latin typeface="A-OTF Gothic MB101 Pro M"/>
              <a:cs typeface="A-OTF Gothic MB101 Pro M"/>
            </a:endParaRPr>
          </a:p>
          <a:p>
            <a:pPr marL="28575" marR="2412365" indent="143510">
              <a:lnSpc>
                <a:spcPct val="144000"/>
              </a:lnSpc>
            </a:pPr>
            <a:r>
              <a:rPr dirty="0" sz="1100">
                <a:solidFill>
                  <a:srgbClr val="9E76B4"/>
                </a:solidFill>
                <a:latin typeface="A-OTF Gothic MB101 Pro M"/>
                <a:cs typeface="A-OTF Gothic MB101 Pro M"/>
              </a:rPr>
              <a:t>加盟組織は103か国299団体(ICA</a:t>
            </a:r>
            <a:r>
              <a:rPr dirty="0" sz="1100" spc="-20">
                <a:solidFill>
                  <a:srgbClr val="9E76B4"/>
                </a:solidFill>
                <a:latin typeface="A-OTF Gothic MB101 Pro M"/>
                <a:cs typeface="A-OTF Gothic MB101 Pro M"/>
              </a:rPr>
              <a:t>ホームページ</a:t>
            </a:r>
            <a:r>
              <a:rPr dirty="0" sz="1100" spc="-50">
                <a:solidFill>
                  <a:srgbClr val="9E76B4"/>
                </a:solidFill>
                <a:latin typeface="A-OTF Gothic MB101 Pro M"/>
                <a:cs typeface="A-OTF Gothic MB101 Pro M"/>
              </a:rPr>
              <a:t> </a:t>
            </a:r>
            <a:r>
              <a:rPr dirty="0" sz="1100">
                <a:solidFill>
                  <a:srgbClr val="9E76B4"/>
                </a:solidFill>
                <a:latin typeface="A-OTF Gothic MB101 Pro M"/>
                <a:cs typeface="A-OTF Gothic MB101 Pro M"/>
              </a:rPr>
              <a:t>2024年4</a:t>
            </a:r>
            <a:r>
              <a:rPr dirty="0" sz="1100" spc="-55">
                <a:solidFill>
                  <a:srgbClr val="9E76B4"/>
                </a:solidFill>
                <a:latin typeface="A-OTF Gothic MB101 Pro M"/>
                <a:cs typeface="A-OTF Gothic MB101 Pro M"/>
              </a:rPr>
              <a:t>月)、加盟組織傘下の組合員は世界全体で</a:t>
            </a:r>
            <a:endParaRPr sz="1100">
              <a:latin typeface="A-OTF Gothic MB101 Pro M"/>
              <a:cs typeface="A-OTF Gothic MB101 Pro M"/>
            </a:endParaRPr>
          </a:p>
          <a:p>
            <a:pPr marL="28575" marR="2406650">
              <a:lnSpc>
                <a:spcPct val="144000"/>
              </a:lnSpc>
            </a:pPr>
            <a:r>
              <a:rPr dirty="0" sz="1100" spc="-10">
                <a:solidFill>
                  <a:srgbClr val="9E76B4"/>
                </a:solidFill>
                <a:latin typeface="A-OTF Gothic MB101 Pro M"/>
                <a:cs typeface="A-OTF Gothic MB101 Pro M"/>
              </a:rPr>
              <a:t>10</a:t>
            </a:r>
            <a:r>
              <a:rPr dirty="0" sz="1100" spc="-95">
                <a:solidFill>
                  <a:srgbClr val="9E76B4"/>
                </a:solidFill>
                <a:latin typeface="A-OTF Gothic MB101 Pro M"/>
                <a:cs typeface="A-OTF Gothic MB101 Pro M"/>
              </a:rPr>
              <a:t>億人を超えています。本部はベルギーのブリュッセ</a:t>
            </a:r>
            <a:r>
              <a:rPr dirty="0" sz="1100" spc="-145">
                <a:solidFill>
                  <a:srgbClr val="9E76B4"/>
                </a:solidFill>
                <a:latin typeface="A-OTF Gothic MB101 Pro M"/>
                <a:cs typeface="A-OTF Gothic MB101 Pro M"/>
              </a:rPr>
              <a:t>ルにあり、日本からは</a:t>
            </a:r>
            <a:r>
              <a:rPr dirty="0" sz="1100" spc="-50">
                <a:solidFill>
                  <a:srgbClr val="9E76B4"/>
                </a:solidFill>
                <a:latin typeface="A-OTF Gothic MB101 Pro M"/>
                <a:cs typeface="A-OTF Gothic MB101 Pro M"/>
              </a:rPr>
              <a:t>17</a:t>
            </a:r>
            <a:r>
              <a:rPr dirty="0" sz="1100" spc="-80">
                <a:solidFill>
                  <a:srgbClr val="9E76B4"/>
                </a:solidFill>
                <a:latin typeface="A-OTF Gothic MB101 Pro M"/>
                <a:cs typeface="A-OTF Gothic MB101 Pro M"/>
              </a:rPr>
              <a:t>組織が加盟しています。</a:t>
            </a:r>
            <a:endParaRPr sz="1100">
              <a:latin typeface="A-OTF Gothic MB101 Pro M"/>
              <a:cs typeface="A-OTF Gothic MB101 Pro M"/>
            </a:endParaRPr>
          </a:p>
          <a:p>
            <a:pPr algn="just" marL="12700" marR="2393315" indent="156845">
              <a:lnSpc>
                <a:spcPct val="144000"/>
              </a:lnSpc>
            </a:pPr>
            <a:r>
              <a:rPr dirty="0" sz="1100" spc="-70">
                <a:solidFill>
                  <a:srgbClr val="9E76B4"/>
                </a:solidFill>
                <a:latin typeface="A-OTF Gothic MB101 Pro M"/>
                <a:cs typeface="A-OTF Gothic MB101 Pro M"/>
              </a:rPr>
              <a:t>協同組合の価値・原則の普及と協同組合間の国際協力の促進、世界の平和と安全保障への貢献等を目的と</a:t>
            </a:r>
            <a:r>
              <a:rPr dirty="0" sz="1100" spc="-140">
                <a:solidFill>
                  <a:srgbClr val="9E76B4"/>
                </a:solidFill>
                <a:latin typeface="A-OTF Gothic MB101 Pro M"/>
                <a:cs typeface="A-OTF Gothic MB101 Pro M"/>
              </a:rPr>
              <a:t>し、情報発信、国際会議・セミナー等の開催、国連機関等</a:t>
            </a:r>
            <a:r>
              <a:rPr dirty="0" sz="1100" spc="-114">
                <a:solidFill>
                  <a:srgbClr val="9E76B4"/>
                </a:solidFill>
                <a:latin typeface="A-OTF Gothic MB101 Pro M"/>
                <a:cs typeface="A-OTF Gothic MB101 Pro M"/>
              </a:rPr>
              <a:t>への提言・意思反映活動等に取り組んでいます。</a:t>
            </a:r>
            <a:endParaRPr sz="1100">
              <a:latin typeface="A-OTF Gothic MB101 Pro M"/>
              <a:cs typeface="A-OTF Gothic MB101 Pro M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28963" y="6965588"/>
            <a:ext cx="445619" cy="487415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2591177" y="7908223"/>
            <a:ext cx="5653405" cy="285877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842644">
              <a:lnSpc>
                <a:spcPts val="2270"/>
              </a:lnSpc>
              <a:spcBef>
                <a:spcPts val="110"/>
              </a:spcBef>
            </a:pPr>
            <a:r>
              <a:rPr dirty="0" sz="1900" spc="-1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一般社団法人</a:t>
            </a:r>
            <a:endParaRPr sz="1900">
              <a:latin typeface="A-OTF Gothic MB101 Pro B"/>
              <a:cs typeface="A-OTF Gothic MB101 Pro B"/>
            </a:endParaRPr>
          </a:p>
          <a:p>
            <a:pPr marL="842644">
              <a:lnSpc>
                <a:spcPts val="2690"/>
              </a:lnSpc>
            </a:pPr>
            <a:r>
              <a:rPr dirty="0" sz="2250" spc="-15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日本協同組合連携機構</a:t>
            </a:r>
            <a:r>
              <a:rPr dirty="0" sz="2250" spc="-1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（JCA）</a:t>
            </a:r>
            <a:endParaRPr sz="2250">
              <a:latin typeface="A-OTF Gothic MB101 Pro B"/>
              <a:cs typeface="A-OTF Gothic MB101 Pro B"/>
            </a:endParaRPr>
          </a:p>
          <a:p>
            <a:pPr algn="just" marL="13970" marR="15875" indent="132715">
              <a:lnSpc>
                <a:spcPct val="144000"/>
              </a:lnSpc>
              <a:spcBef>
                <a:spcPts val="225"/>
              </a:spcBef>
            </a:pPr>
            <a:r>
              <a:rPr dirty="0" sz="1100" spc="-114">
                <a:solidFill>
                  <a:srgbClr val="9E76B4"/>
                </a:solidFill>
                <a:latin typeface="A-OTF Gothic MB101 Pro M"/>
                <a:cs typeface="A-OTF Gothic MB101 Pro M"/>
              </a:rPr>
              <a:t>日本の協同組合グループを横断した、わが国唯一の常設の法人組織です。わが国の協同組合</a:t>
            </a:r>
            <a:r>
              <a:rPr dirty="0" sz="1100" spc="-170">
                <a:solidFill>
                  <a:srgbClr val="9E76B4"/>
                </a:solidFill>
                <a:latin typeface="A-OTF Gothic MB101 Pro M"/>
                <a:cs typeface="A-OTF Gothic MB101 Pro M"/>
              </a:rPr>
              <a:t>の健全な発展と地域のよりよいくらし・仕事づくりを目的に、</a:t>
            </a:r>
            <a:r>
              <a:rPr dirty="0" sz="1100" spc="-40">
                <a:solidFill>
                  <a:srgbClr val="9E76B4"/>
                </a:solidFill>
                <a:latin typeface="A-OTF Gothic MB101 Pro M"/>
                <a:cs typeface="A-OTF Gothic MB101 Pro M"/>
              </a:rPr>
              <a:t>2018</a:t>
            </a:r>
            <a:r>
              <a:rPr dirty="0" sz="1100" spc="-35">
                <a:solidFill>
                  <a:srgbClr val="9E76B4"/>
                </a:solidFill>
                <a:latin typeface="A-OTF Gothic MB101 Pro M"/>
                <a:cs typeface="A-OTF Gothic MB101 Pro M"/>
              </a:rPr>
              <a:t>年</a:t>
            </a:r>
            <a:r>
              <a:rPr dirty="0" sz="1100" spc="-40">
                <a:solidFill>
                  <a:srgbClr val="9E76B4"/>
                </a:solidFill>
                <a:latin typeface="A-OTF Gothic MB101 Pro M"/>
                <a:cs typeface="A-OTF Gothic MB101 Pro M"/>
              </a:rPr>
              <a:t>4</a:t>
            </a:r>
            <a:r>
              <a:rPr dirty="0" sz="1100" spc="-35">
                <a:solidFill>
                  <a:srgbClr val="9E76B4"/>
                </a:solidFill>
                <a:latin typeface="A-OTF Gothic MB101 Pro M"/>
                <a:cs typeface="A-OTF Gothic MB101 Pro M"/>
              </a:rPr>
              <a:t>月</a:t>
            </a:r>
            <a:r>
              <a:rPr dirty="0" sz="1100" spc="-80">
                <a:solidFill>
                  <a:srgbClr val="9E76B4"/>
                </a:solidFill>
                <a:latin typeface="A-OTF Gothic MB101 Pro M"/>
                <a:cs typeface="A-OTF Gothic MB101 Pro M"/>
              </a:rPr>
              <a:t>1</a:t>
            </a:r>
            <a:r>
              <a:rPr dirty="0" sz="1100" spc="-140">
                <a:solidFill>
                  <a:srgbClr val="9E76B4"/>
                </a:solidFill>
                <a:latin typeface="A-OTF Gothic MB101 Pro M"/>
                <a:cs typeface="A-OTF Gothic MB101 Pro M"/>
              </a:rPr>
              <a:t>日に発足しました。英</a:t>
            </a:r>
            <a:r>
              <a:rPr dirty="0" sz="1100" spc="-40">
                <a:solidFill>
                  <a:srgbClr val="9E76B4"/>
                </a:solidFill>
                <a:latin typeface="A-OTF Gothic MB101 Pro M"/>
                <a:cs typeface="A-OTF Gothic MB101 Pro M"/>
              </a:rPr>
              <a:t>文表記は</a:t>
            </a:r>
            <a:r>
              <a:rPr dirty="0" sz="1100" spc="-25">
                <a:solidFill>
                  <a:srgbClr val="9E76B4"/>
                </a:solidFill>
                <a:latin typeface="A-OTF Gothic MB101 Pro M"/>
                <a:cs typeface="A-OTF Gothic MB101 Pro M"/>
              </a:rPr>
              <a:t>Japan</a:t>
            </a:r>
            <a:r>
              <a:rPr dirty="0" sz="1100" spc="45">
                <a:solidFill>
                  <a:srgbClr val="9E76B4"/>
                </a:solidFill>
                <a:latin typeface="A-OTF Gothic MB101 Pro M"/>
                <a:cs typeface="A-OTF Gothic MB101 Pro M"/>
              </a:rPr>
              <a:t> </a:t>
            </a:r>
            <a:r>
              <a:rPr dirty="0" sz="1100" spc="-45">
                <a:solidFill>
                  <a:srgbClr val="9E76B4"/>
                </a:solidFill>
                <a:latin typeface="A-OTF Gothic MB101 Pro M"/>
                <a:cs typeface="A-OTF Gothic MB101 Pro M"/>
              </a:rPr>
              <a:t>Co-</a:t>
            </a:r>
            <a:r>
              <a:rPr dirty="0" sz="1100" spc="-40">
                <a:solidFill>
                  <a:srgbClr val="9E76B4"/>
                </a:solidFill>
                <a:latin typeface="A-OTF Gothic MB101 Pro M"/>
                <a:cs typeface="A-OTF Gothic MB101 Pro M"/>
              </a:rPr>
              <a:t>operative</a:t>
            </a:r>
            <a:r>
              <a:rPr dirty="0" sz="1100" spc="50">
                <a:solidFill>
                  <a:srgbClr val="9E76B4"/>
                </a:solidFill>
                <a:latin typeface="A-OTF Gothic MB101 Pro M"/>
                <a:cs typeface="A-OTF Gothic MB101 Pro M"/>
              </a:rPr>
              <a:t> </a:t>
            </a:r>
            <a:r>
              <a:rPr dirty="0" sz="1100" spc="-50">
                <a:solidFill>
                  <a:srgbClr val="9E76B4"/>
                </a:solidFill>
                <a:latin typeface="A-OTF Gothic MB101 Pro M"/>
                <a:cs typeface="A-OTF Gothic MB101 Pro M"/>
              </a:rPr>
              <a:t>Alliance</a:t>
            </a:r>
            <a:r>
              <a:rPr dirty="0" sz="1100" spc="-135">
                <a:solidFill>
                  <a:srgbClr val="9E76B4"/>
                </a:solidFill>
                <a:latin typeface="A-OTF Gothic MB101 Pro M"/>
                <a:cs typeface="A-OTF Gothic MB101 Pro M"/>
              </a:rPr>
              <a:t>で、その頭文字をとって</a:t>
            </a:r>
            <a:r>
              <a:rPr dirty="0" sz="1100" spc="-55">
                <a:solidFill>
                  <a:srgbClr val="9E76B4"/>
                </a:solidFill>
                <a:latin typeface="A-OTF Gothic MB101 Pro M"/>
                <a:cs typeface="A-OTF Gothic MB101 Pro M"/>
              </a:rPr>
              <a:t>JCA</a:t>
            </a:r>
            <a:r>
              <a:rPr dirty="0" sz="1100" spc="-50">
                <a:solidFill>
                  <a:srgbClr val="9E76B4"/>
                </a:solidFill>
                <a:latin typeface="A-OTF Gothic MB101 Pro M"/>
                <a:cs typeface="A-OTF Gothic MB101 Pro M"/>
              </a:rPr>
              <a:t>が略称です。</a:t>
            </a:r>
            <a:endParaRPr sz="1100">
              <a:latin typeface="A-OTF Gothic MB101 Pro M"/>
              <a:cs typeface="A-OTF Gothic MB101 Pro M"/>
            </a:endParaRPr>
          </a:p>
          <a:p>
            <a:pPr algn="just" marL="12700" marR="13335" indent="142240">
              <a:lnSpc>
                <a:spcPct val="144000"/>
              </a:lnSpc>
            </a:pPr>
            <a:r>
              <a:rPr dirty="0" sz="1100" spc="-80">
                <a:solidFill>
                  <a:srgbClr val="9E76B4"/>
                </a:solidFill>
                <a:latin typeface="A-OTF Gothic MB101 Pro M"/>
                <a:cs typeface="A-OTF Gothic MB101 Pro M"/>
              </a:rPr>
              <a:t>事業は、①協同組合間連携の促進</a:t>
            </a:r>
            <a:r>
              <a:rPr dirty="0" sz="1100">
                <a:solidFill>
                  <a:srgbClr val="9E76B4"/>
                </a:solidFill>
                <a:latin typeface="A-OTF Gothic MB101 Pro M"/>
                <a:cs typeface="A-OTF Gothic MB101 Pro M"/>
              </a:rPr>
              <a:t>（</a:t>
            </a:r>
            <a:r>
              <a:rPr dirty="0" sz="1100" spc="-110">
                <a:solidFill>
                  <a:srgbClr val="9E76B4"/>
                </a:solidFill>
                <a:latin typeface="A-OTF Gothic MB101 Pro M"/>
                <a:cs typeface="A-OTF Gothic MB101 Pro M"/>
              </a:rPr>
              <a:t>全国域、県域、国際</a:t>
            </a:r>
            <a:r>
              <a:rPr dirty="0" sz="1100" spc="-495">
                <a:solidFill>
                  <a:srgbClr val="9E76B4"/>
                </a:solidFill>
                <a:latin typeface="A-OTF Gothic MB101 Pro M"/>
                <a:cs typeface="A-OTF Gothic MB101 Pro M"/>
              </a:rPr>
              <a:t>）</a:t>
            </a:r>
            <a:r>
              <a:rPr dirty="0" sz="1100" spc="-105">
                <a:solidFill>
                  <a:srgbClr val="9E76B4"/>
                </a:solidFill>
                <a:latin typeface="A-OTF Gothic MB101 Pro M"/>
                <a:cs typeface="A-OTF Gothic MB101 Pro M"/>
              </a:rPr>
              <a:t>、②協同組合に関する政策提言・広</a:t>
            </a:r>
            <a:r>
              <a:rPr dirty="0" sz="1100" spc="-130">
                <a:solidFill>
                  <a:srgbClr val="9E76B4"/>
                </a:solidFill>
                <a:latin typeface="A-OTF Gothic MB101 Pro M"/>
                <a:cs typeface="A-OTF Gothic MB101 Pro M"/>
              </a:rPr>
              <a:t>報、③協同組合に関する教育・調査・研究を行い</a:t>
            </a:r>
            <a:r>
              <a:rPr dirty="0" sz="1100" spc="-180">
                <a:solidFill>
                  <a:srgbClr val="9E76B4"/>
                </a:solidFill>
                <a:latin typeface="A-OTF Gothic MB101 Pro M"/>
                <a:cs typeface="A-OTF Gothic MB101 Pro M"/>
              </a:rPr>
              <a:t>、「協同をひろげて日本を変える『学ぶ』と『つな</a:t>
            </a:r>
            <a:r>
              <a:rPr dirty="0" sz="1100" spc="-190">
                <a:solidFill>
                  <a:srgbClr val="9E76B4"/>
                </a:solidFill>
                <a:latin typeface="A-OTF Gothic MB101 Pro M"/>
                <a:cs typeface="A-OTF Gothic MB101 Pro M"/>
              </a:rPr>
              <a:t>がる』プラットフォーム</a:t>
            </a:r>
            <a:r>
              <a:rPr dirty="0" sz="1100" spc="-940">
                <a:solidFill>
                  <a:srgbClr val="9E76B4"/>
                </a:solidFill>
                <a:latin typeface="A-OTF Gothic MB101 Pro M"/>
                <a:cs typeface="A-OTF Gothic MB101 Pro M"/>
              </a:rPr>
              <a:t>」</a:t>
            </a:r>
            <a:r>
              <a:rPr dirty="0" sz="1100" spc="-60">
                <a:solidFill>
                  <a:srgbClr val="9E76B4"/>
                </a:solidFill>
                <a:latin typeface="A-OTF Gothic MB101 Pro M"/>
                <a:cs typeface="A-OTF Gothic MB101 Pro M"/>
              </a:rPr>
              <a:t>（JCA2030</a:t>
            </a:r>
            <a:r>
              <a:rPr dirty="0" sz="1100" spc="-150">
                <a:solidFill>
                  <a:srgbClr val="9E76B4"/>
                </a:solidFill>
                <a:latin typeface="A-OTF Gothic MB101 Pro M"/>
                <a:cs typeface="A-OTF Gothic MB101 Pro M"/>
              </a:rPr>
              <a:t>ビジョン</a:t>
            </a:r>
            <a:r>
              <a:rPr dirty="0" sz="1100" spc="-605">
                <a:solidFill>
                  <a:srgbClr val="9E76B4"/>
                </a:solidFill>
                <a:latin typeface="A-OTF Gothic MB101 Pro M"/>
                <a:cs typeface="A-OTF Gothic MB101 Pro M"/>
              </a:rPr>
              <a:t>）</a:t>
            </a:r>
            <a:r>
              <a:rPr dirty="0" sz="1100" spc="-120">
                <a:solidFill>
                  <a:srgbClr val="9E76B4"/>
                </a:solidFill>
                <a:latin typeface="A-OTF Gothic MB101 Pro M"/>
                <a:cs typeface="A-OTF Gothic MB101 Pro M"/>
              </a:rPr>
              <a:t>となることを目指しています。</a:t>
            </a:r>
            <a:endParaRPr sz="1100">
              <a:latin typeface="A-OTF Gothic MB101 Pro M"/>
              <a:cs typeface="A-OTF Gothic MB101 Pro M"/>
            </a:endParaRPr>
          </a:p>
          <a:p>
            <a:pPr algn="just" marL="13970" marR="5080" indent="139065">
              <a:lnSpc>
                <a:spcPct val="144000"/>
              </a:lnSpc>
            </a:pPr>
            <a:r>
              <a:rPr dirty="0" sz="1100" spc="-175">
                <a:solidFill>
                  <a:srgbClr val="9E76B4"/>
                </a:solidFill>
                <a:latin typeface="A-OTF Gothic MB101 Pro M"/>
                <a:cs typeface="A-OTF Gothic MB101 Pro M"/>
              </a:rPr>
              <a:t>会員は、農協、生協、漁協、森林組合、労働者協同組合、労働金庫、信用金庫、信用組合、中小</a:t>
            </a:r>
            <a:r>
              <a:rPr dirty="0" sz="1100" spc="-105">
                <a:solidFill>
                  <a:srgbClr val="9E76B4"/>
                </a:solidFill>
                <a:latin typeface="A-OTF Gothic MB101 Pro M"/>
                <a:cs typeface="A-OTF Gothic MB101 Pro M"/>
              </a:rPr>
              <a:t>企業協同組合などの全国組織、県域組織および単位協同組合で、</a:t>
            </a:r>
            <a:r>
              <a:rPr dirty="0" sz="1100" spc="-45">
                <a:solidFill>
                  <a:srgbClr val="9E76B4"/>
                </a:solidFill>
                <a:latin typeface="A-OTF Gothic MB101 Pro M"/>
                <a:cs typeface="A-OTF Gothic MB101 Pro M"/>
              </a:rPr>
              <a:t>585</a:t>
            </a:r>
            <a:r>
              <a:rPr dirty="0" sz="1100" spc="-285">
                <a:solidFill>
                  <a:srgbClr val="9E76B4"/>
                </a:solidFill>
                <a:latin typeface="A-OTF Gothic MB101 Pro M"/>
                <a:cs typeface="A-OTF Gothic MB101 Pro M"/>
              </a:rPr>
              <a:t>会員</a:t>
            </a:r>
            <a:r>
              <a:rPr dirty="0" sz="1100" spc="-45">
                <a:solidFill>
                  <a:srgbClr val="9E76B4"/>
                </a:solidFill>
                <a:latin typeface="A-OTF Gothic MB101 Pro M"/>
                <a:cs typeface="A-OTF Gothic MB101 Pro M"/>
              </a:rPr>
              <a:t>（2024</a:t>
            </a:r>
            <a:r>
              <a:rPr dirty="0" sz="1100" spc="-40">
                <a:solidFill>
                  <a:srgbClr val="9E76B4"/>
                </a:solidFill>
                <a:latin typeface="A-OTF Gothic MB101 Pro M"/>
                <a:cs typeface="A-OTF Gothic MB101 Pro M"/>
              </a:rPr>
              <a:t>年</a:t>
            </a:r>
            <a:r>
              <a:rPr dirty="0" sz="1100" spc="-45">
                <a:solidFill>
                  <a:srgbClr val="9E76B4"/>
                </a:solidFill>
                <a:latin typeface="A-OTF Gothic MB101 Pro M"/>
                <a:cs typeface="A-OTF Gothic MB101 Pro M"/>
              </a:rPr>
              <a:t>3</a:t>
            </a:r>
            <a:r>
              <a:rPr dirty="0" sz="1100" spc="-40">
                <a:solidFill>
                  <a:srgbClr val="9E76B4"/>
                </a:solidFill>
                <a:latin typeface="A-OTF Gothic MB101 Pro M"/>
                <a:cs typeface="A-OTF Gothic MB101 Pro M"/>
              </a:rPr>
              <a:t>月</a:t>
            </a:r>
            <a:r>
              <a:rPr dirty="0" sz="1100" spc="-65">
                <a:solidFill>
                  <a:srgbClr val="9E76B4"/>
                </a:solidFill>
                <a:latin typeface="A-OTF Gothic MB101 Pro M"/>
                <a:cs typeface="A-OTF Gothic MB101 Pro M"/>
              </a:rPr>
              <a:t>31</a:t>
            </a:r>
            <a:r>
              <a:rPr dirty="0" sz="1100" spc="-50">
                <a:solidFill>
                  <a:srgbClr val="9E76B4"/>
                </a:solidFill>
                <a:latin typeface="A-OTF Gothic MB101 Pro M"/>
                <a:cs typeface="A-OTF Gothic MB101 Pro M"/>
              </a:rPr>
              <a:t>日</a:t>
            </a:r>
            <a:r>
              <a:rPr dirty="0" sz="1100" spc="-35">
                <a:solidFill>
                  <a:srgbClr val="9E76B4"/>
                </a:solidFill>
                <a:latin typeface="A-OTF Gothic MB101 Pro M"/>
                <a:cs typeface="A-OTF Gothic MB101 Pro M"/>
              </a:rPr>
              <a:t>現在</a:t>
            </a:r>
            <a:r>
              <a:rPr dirty="0" sz="1100" spc="-550">
                <a:solidFill>
                  <a:srgbClr val="9E76B4"/>
                </a:solidFill>
                <a:latin typeface="A-OTF Gothic MB101 Pro M"/>
                <a:cs typeface="A-OTF Gothic MB101 Pro M"/>
              </a:rPr>
              <a:t>）</a:t>
            </a:r>
            <a:r>
              <a:rPr dirty="0" sz="1100" spc="-45">
                <a:solidFill>
                  <a:srgbClr val="9E76B4"/>
                </a:solidFill>
                <a:latin typeface="A-OTF Gothic MB101 Pro M"/>
                <a:cs typeface="A-OTF Gothic MB101 Pro M"/>
              </a:rPr>
              <a:t>です。</a:t>
            </a:r>
            <a:endParaRPr sz="1100">
              <a:latin typeface="A-OTF Gothic MB101 Pro M"/>
              <a:cs typeface="A-OTF Gothic MB101 Pro M"/>
            </a:endParaRPr>
          </a:p>
        </p:txBody>
      </p:sp>
      <p:pic>
        <p:nvPicPr>
          <p:cNvPr id="16" name="object 1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719628" y="10634205"/>
            <a:ext cx="446492" cy="485187"/>
          </a:xfrm>
          <a:prstGeom prst="rect">
            <a:avLst/>
          </a:prstGeom>
        </p:spPr>
      </p:pic>
      <p:sp>
        <p:nvSpPr>
          <p:cNvPr id="17" name="object 17" descr=""/>
          <p:cNvSpPr txBox="1"/>
          <p:nvPr/>
        </p:nvSpPr>
        <p:spPr>
          <a:xfrm>
            <a:off x="8143151" y="4242039"/>
            <a:ext cx="121920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 spc="-50">
                <a:solidFill>
                  <a:srgbClr val="684287"/>
                </a:solidFill>
                <a:latin typeface="A-OTF Gothic MB101 Pro R"/>
                <a:cs typeface="A-OTF Gothic MB101 Pro R"/>
              </a:rPr>
              <a:t>)</a:t>
            </a:r>
            <a:endParaRPr sz="2250">
              <a:latin typeface="A-OTF Gothic MB101 Pro R"/>
              <a:cs typeface="A-OTF Gothic MB101 Pro R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3385040" y="4133231"/>
            <a:ext cx="4170679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-23456" sz="337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ICA</a:t>
            </a:r>
            <a:r>
              <a:rPr dirty="0" baseline="-23456" sz="3375" spc="-719" b="1">
                <a:solidFill>
                  <a:srgbClr val="684287"/>
                </a:solidFill>
                <a:latin typeface="A-OTF Gothic MB101 Pro B"/>
                <a:cs typeface="A-OTF Gothic MB101 Pro B"/>
              </a:rPr>
              <a:t> </a:t>
            </a:r>
            <a:r>
              <a:rPr dirty="0" baseline="-20987" sz="3375" spc="-397">
                <a:solidFill>
                  <a:srgbClr val="684287"/>
                </a:solidFill>
                <a:latin typeface="A-OTF Gothic MB101 Pro R"/>
                <a:cs typeface="A-OTF Gothic MB101 Pro R"/>
              </a:rPr>
              <a:t>( </a:t>
            </a:r>
            <a:r>
              <a:rPr dirty="0" baseline="-23456" sz="3375" spc="-1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国際協同組合同盟 </a:t>
            </a:r>
            <a:r>
              <a:rPr dirty="0" sz="1200" spc="-5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International</a:t>
            </a:r>
            <a:endParaRPr sz="1200">
              <a:latin typeface="A-OTF Gothic MB101 Pro B"/>
              <a:cs typeface="A-OTF Gothic MB101 Pro B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6533536" y="4414346"/>
            <a:ext cx="1609725" cy="209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00" spc="-9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Cooperative</a:t>
            </a:r>
            <a:r>
              <a:rPr dirty="0" sz="120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200" spc="-7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Alliance</a:t>
            </a:r>
            <a:endParaRPr sz="1200">
              <a:latin typeface="A-OTF Gothic MB101 Pro B"/>
              <a:cs typeface="A-OTF Gothic MB101 Pro B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2462182" y="1976843"/>
            <a:ext cx="5920105" cy="9226550"/>
            <a:chOff x="2462182" y="1976843"/>
            <a:chExt cx="5920105" cy="9226550"/>
          </a:xfrm>
        </p:grpSpPr>
        <p:pic>
          <p:nvPicPr>
            <p:cNvPr id="21" name="object 2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90406" y="10748927"/>
              <a:ext cx="2194536" cy="327628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34179" y="7035791"/>
              <a:ext cx="1320821" cy="303078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212598" y="5538915"/>
              <a:ext cx="2012937" cy="1326807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2467579" y="2041525"/>
              <a:ext cx="5909310" cy="1837055"/>
            </a:xfrm>
            <a:custGeom>
              <a:avLst/>
              <a:gdLst/>
              <a:ahLst/>
              <a:cxnLst/>
              <a:rect l="l" t="t" r="r" b="b"/>
              <a:pathLst>
                <a:path w="5909309" h="1837054">
                  <a:moveTo>
                    <a:pt x="5725426" y="1836483"/>
                  </a:moveTo>
                  <a:lnTo>
                    <a:pt x="183540" y="1836483"/>
                  </a:lnTo>
                  <a:lnTo>
                    <a:pt x="134891" y="1829898"/>
                  </a:lnTo>
                  <a:lnTo>
                    <a:pt x="91088" y="1811332"/>
                  </a:lnTo>
                  <a:lnTo>
                    <a:pt x="53913" y="1782570"/>
                  </a:lnTo>
                  <a:lnTo>
                    <a:pt x="25150" y="1745395"/>
                  </a:lnTo>
                  <a:lnTo>
                    <a:pt x="6585" y="1701591"/>
                  </a:lnTo>
                  <a:lnTo>
                    <a:pt x="0" y="1652943"/>
                  </a:lnTo>
                  <a:lnTo>
                    <a:pt x="0" y="183540"/>
                  </a:lnTo>
                  <a:lnTo>
                    <a:pt x="6585" y="134896"/>
                  </a:lnTo>
                  <a:lnTo>
                    <a:pt x="25150" y="91093"/>
                  </a:lnTo>
                  <a:lnTo>
                    <a:pt x="53913" y="53917"/>
                  </a:lnTo>
                  <a:lnTo>
                    <a:pt x="91088" y="25153"/>
                  </a:lnTo>
                  <a:lnTo>
                    <a:pt x="134891" y="6585"/>
                  </a:lnTo>
                  <a:lnTo>
                    <a:pt x="183540" y="0"/>
                  </a:lnTo>
                  <a:lnTo>
                    <a:pt x="5725426" y="0"/>
                  </a:lnTo>
                  <a:lnTo>
                    <a:pt x="5774070" y="6585"/>
                  </a:lnTo>
                  <a:lnTo>
                    <a:pt x="5817873" y="25153"/>
                  </a:lnTo>
                  <a:lnTo>
                    <a:pt x="5855049" y="53917"/>
                  </a:lnTo>
                  <a:lnTo>
                    <a:pt x="5883813" y="91093"/>
                  </a:lnTo>
                  <a:lnTo>
                    <a:pt x="5902381" y="134896"/>
                  </a:lnTo>
                  <a:lnTo>
                    <a:pt x="5908967" y="183540"/>
                  </a:lnTo>
                  <a:lnTo>
                    <a:pt x="5908967" y="1652943"/>
                  </a:lnTo>
                  <a:lnTo>
                    <a:pt x="5902381" y="1701591"/>
                  </a:lnTo>
                  <a:lnTo>
                    <a:pt x="5883813" y="1745395"/>
                  </a:lnTo>
                  <a:lnTo>
                    <a:pt x="5855049" y="1782570"/>
                  </a:lnTo>
                  <a:lnTo>
                    <a:pt x="5817873" y="1811332"/>
                  </a:lnTo>
                  <a:lnTo>
                    <a:pt x="5774070" y="1829898"/>
                  </a:lnTo>
                  <a:lnTo>
                    <a:pt x="5725426" y="1836483"/>
                  </a:lnTo>
                  <a:close/>
                </a:path>
              </a:pathLst>
            </a:custGeom>
            <a:ln w="10795">
              <a:solidFill>
                <a:srgbClr val="68428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605302" y="1976843"/>
              <a:ext cx="583565" cy="535940"/>
            </a:xfrm>
            <a:custGeom>
              <a:avLst/>
              <a:gdLst/>
              <a:ahLst/>
              <a:cxnLst/>
              <a:rect l="l" t="t" r="r" b="b"/>
              <a:pathLst>
                <a:path w="583564" h="535939">
                  <a:moveTo>
                    <a:pt x="456399" y="0"/>
                  </a:moveTo>
                  <a:lnTo>
                    <a:pt x="419417" y="11220"/>
                  </a:lnTo>
                  <a:lnTo>
                    <a:pt x="127114" y="296024"/>
                  </a:lnTo>
                  <a:lnTo>
                    <a:pt x="100469" y="331139"/>
                  </a:lnTo>
                  <a:lnTo>
                    <a:pt x="94148" y="358746"/>
                  </a:lnTo>
                  <a:lnTo>
                    <a:pt x="95608" y="372280"/>
                  </a:lnTo>
                  <a:lnTo>
                    <a:pt x="114523" y="408196"/>
                  </a:lnTo>
                  <a:lnTo>
                    <a:pt x="157407" y="439041"/>
                  </a:lnTo>
                  <a:lnTo>
                    <a:pt x="173631" y="442188"/>
                  </a:lnTo>
                  <a:lnTo>
                    <a:pt x="190078" y="440792"/>
                  </a:lnTo>
                  <a:lnTo>
                    <a:pt x="224775" y="422654"/>
                  </a:lnTo>
                  <a:lnTo>
                    <a:pt x="391658" y="256620"/>
                  </a:lnTo>
                  <a:lnTo>
                    <a:pt x="402475" y="219290"/>
                  </a:lnTo>
                  <a:lnTo>
                    <a:pt x="346317" y="249312"/>
                  </a:lnTo>
                  <a:lnTo>
                    <a:pt x="221780" y="374649"/>
                  </a:lnTo>
                  <a:lnTo>
                    <a:pt x="213723" y="382432"/>
                  </a:lnTo>
                  <a:lnTo>
                    <a:pt x="178651" y="401575"/>
                  </a:lnTo>
                  <a:lnTo>
                    <a:pt x="141022" y="383603"/>
                  </a:lnTo>
                  <a:lnTo>
                    <a:pt x="141197" y="338131"/>
                  </a:lnTo>
                  <a:lnTo>
                    <a:pt x="405041" y="71004"/>
                  </a:lnTo>
                  <a:lnTo>
                    <a:pt x="437502" y="48615"/>
                  </a:lnTo>
                  <a:lnTo>
                    <a:pt x="470051" y="42046"/>
                  </a:lnTo>
                  <a:lnTo>
                    <a:pt x="480250" y="43535"/>
                  </a:lnTo>
                  <a:lnTo>
                    <a:pt x="516775" y="64198"/>
                  </a:lnTo>
                  <a:lnTo>
                    <a:pt x="539875" y="103898"/>
                  </a:lnTo>
                  <a:lnTo>
                    <a:pt x="540999" y="115493"/>
                  </a:lnTo>
                  <a:lnTo>
                    <a:pt x="539864" y="127457"/>
                  </a:lnTo>
                  <a:lnTo>
                    <a:pt x="522976" y="164947"/>
                  </a:lnTo>
                  <a:lnTo>
                    <a:pt x="243344" y="446455"/>
                  </a:lnTo>
                  <a:lnTo>
                    <a:pt x="206049" y="476813"/>
                  </a:lnTo>
                  <a:lnTo>
                    <a:pt x="167487" y="493026"/>
                  </a:lnTo>
                  <a:lnTo>
                    <a:pt x="141201" y="495696"/>
                  </a:lnTo>
                  <a:lnTo>
                    <a:pt x="128400" y="494194"/>
                  </a:lnTo>
                  <a:lnTo>
                    <a:pt x="82660" y="471682"/>
                  </a:lnTo>
                  <a:lnTo>
                    <a:pt x="52109" y="436805"/>
                  </a:lnTo>
                  <a:lnTo>
                    <a:pt x="39288" y="392750"/>
                  </a:lnTo>
                  <a:lnTo>
                    <a:pt x="40890" y="372603"/>
                  </a:lnTo>
                  <a:lnTo>
                    <a:pt x="57454" y="331190"/>
                  </a:lnTo>
                  <a:lnTo>
                    <a:pt x="83377" y="298720"/>
                  </a:lnTo>
                  <a:lnTo>
                    <a:pt x="260984" y="121119"/>
                  </a:lnTo>
                  <a:lnTo>
                    <a:pt x="262966" y="118630"/>
                  </a:lnTo>
                  <a:lnTo>
                    <a:pt x="268452" y="108851"/>
                  </a:lnTo>
                  <a:lnTo>
                    <a:pt x="268541" y="102793"/>
                  </a:lnTo>
                  <a:lnTo>
                    <a:pt x="262470" y="94310"/>
                  </a:lnTo>
                  <a:lnTo>
                    <a:pt x="257149" y="88988"/>
                  </a:lnTo>
                  <a:lnTo>
                    <a:pt x="252628" y="87566"/>
                  </a:lnTo>
                  <a:lnTo>
                    <a:pt x="242176" y="90195"/>
                  </a:lnTo>
                  <a:lnTo>
                    <a:pt x="237375" y="92608"/>
                  </a:lnTo>
                  <a:lnTo>
                    <a:pt x="212920" y="116545"/>
                  </a:lnTo>
                  <a:lnTo>
                    <a:pt x="66370" y="263067"/>
                  </a:lnTo>
                  <a:lnTo>
                    <a:pt x="39562" y="289507"/>
                  </a:lnTo>
                  <a:lnTo>
                    <a:pt x="14647" y="325186"/>
                  </a:lnTo>
                  <a:lnTo>
                    <a:pt x="0" y="377990"/>
                  </a:lnTo>
                  <a:lnTo>
                    <a:pt x="368" y="399122"/>
                  </a:lnTo>
                  <a:lnTo>
                    <a:pt x="14805" y="443180"/>
                  </a:lnTo>
                  <a:lnTo>
                    <a:pt x="39408" y="478358"/>
                  </a:lnTo>
                  <a:lnTo>
                    <a:pt x="69149" y="505940"/>
                  </a:lnTo>
                  <a:lnTo>
                    <a:pt x="103430" y="525849"/>
                  </a:lnTo>
                  <a:lnTo>
                    <a:pt x="132130" y="534034"/>
                  </a:lnTo>
                  <a:lnTo>
                    <a:pt x="136613" y="535254"/>
                  </a:lnTo>
                  <a:lnTo>
                    <a:pt x="176237" y="532472"/>
                  </a:lnTo>
                  <a:lnTo>
                    <a:pt x="218925" y="516606"/>
                  </a:lnTo>
                  <a:lnTo>
                    <a:pt x="254769" y="486931"/>
                  </a:lnTo>
                  <a:lnTo>
                    <a:pt x="531723" y="210413"/>
                  </a:lnTo>
                  <a:lnTo>
                    <a:pt x="550181" y="192349"/>
                  </a:lnTo>
                  <a:lnTo>
                    <a:pt x="574024" y="159343"/>
                  </a:lnTo>
                  <a:lnTo>
                    <a:pt x="582980" y="126593"/>
                  </a:lnTo>
                  <a:lnTo>
                    <a:pt x="582688" y="109473"/>
                  </a:lnTo>
                  <a:lnTo>
                    <a:pt x="568370" y="69079"/>
                  </a:lnTo>
                  <a:lnTo>
                    <a:pt x="528225" y="24444"/>
                  </a:lnTo>
                  <a:lnTo>
                    <a:pt x="490639" y="4470"/>
                  </a:lnTo>
                  <a:lnTo>
                    <a:pt x="473621" y="304"/>
                  </a:lnTo>
                  <a:lnTo>
                    <a:pt x="456399" y="0"/>
                  </a:lnTo>
                  <a:close/>
                </a:path>
              </a:pathLst>
            </a:custGeom>
            <a:solidFill>
              <a:srgbClr val="9E76B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467580" y="4143425"/>
              <a:ext cx="5909310" cy="3436620"/>
            </a:xfrm>
            <a:custGeom>
              <a:avLst/>
              <a:gdLst/>
              <a:ahLst/>
              <a:cxnLst/>
              <a:rect l="l" t="t" r="r" b="b"/>
              <a:pathLst>
                <a:path w="5909309" h="3436620">
                  <a:moveTo>
                    <a:pt x="5657900" y="3436366"/>
                  </a:moveTo>
                  <a:lnTo>
                    <a:pt x="251053" y="3436366"/>
                  </a:lnTo>
                  <a:lnTo>
                    <a:pt x="206078" y="3432302"/>
                  </a:lnTo>
                  <a:lnTo>
                    <a:pt x="163686" y="3420592"/>
                  </a:lnTo>
                  <a:lnTo>
                    <a:pt x="124599" y="3401960"/>
                  </a:lnTo>
                  <a:lnTo>
                    <a:pt x="89541" y="3377129"/>
                  </a:lnTo>
                  <a:lnTo>
                    <a:pt x="59235" y="3346822"/>
                  </a:lnTo>
                  <a:lnTo>
                    <a:pt x="34404" y="3311763"/>
                  </a:lnTo>
                  <a:lnTo>
                    <a:pt x="15773" y="3272673"/>
                  </a:lnTo>
                  <a:lnTo>
                    <a:pt x="4063" y="3230278"/>
                  </a:lnTo>
                  <a:lnTo>
                    <a:pt x="0" y="3185299"/>
                  </a:lnTo>
                  <a:lnTo>
                    <a:pt x="0" y="251066"/>
                  </a:lnTo>
                  <a:lnTo>
                    <a:pt x="4063" y="206087"/>
                  </a:lnTo>
                  <a:lnTo>
                    <a:pt x="15773" y="163692"/>
                  </a:lnTo>
                  <a:lnTo>
                    <a:pt x="34404" y="124602"/>
                  </a:lnTo>
                  <a:lnTo>
                    <a:pt x="59235" y="89543"/>
                  </a:lnTo>
                  <a:lnTo>
                    <a:pt x="89541" y="59236"/>
                  </a:lnTo>
                  <a:lnTo>
                    <a:pt x="124599" y="34405"/>
                  </a:lnTo>
                  <a:lnTo>
                    <a:pt x="163686" y="15773"/>
                  </a:lnTo>
                  <a:lnTo>
                    <a:pt x="206078" y="4063"/>
                  </a:lnTo>
                  <a:lnTo>
                    <a:pt x="251053" y="0"/>
                  </a:lnTo>
                  <a:lnTo>
                    <a:pt x="5657900" y="0"/>
                  </a:lnTo>
                  <a:lnTo>
                    <a:pt x="5702879" y="4063"/>
                  </a:lnTo>
                  <a:lnTo>
                    <a:pt x="5745274" y="15773"/>
                  </a:lnTo>
                  <a:lnTo>
                    <a:pt x="5784364" y="34405"/>
                  </a:lnTo>
                  <a:lnTo>
                    <a:pt x="5819423" y="59236"/>
                  </a:lnTo>
                  <a:lnTo>
                    <a:pt x="5849730" y="89543"/>
                  </a:lnTo>
                  <a:lnTo>
                    <a:pt x="5874561" y="124602"/>
                  </a:lnTo>
                  <a:lnTo>
                    <a:pt x="5893193" y="163692"/>
                  </a:lnTo>
                  <a:lnTo>
                    <a:pt x="5904903" y="206087"/>
                  </a:lnTo>
                  <a:lnTo>
                    <a:pt x="5908967" y="251066"/>
                  </a:lnTo>
                  <a:lnTo>
                    <a:pt x="5908967" y="3185299"/>
                  </a:lnTo>
                  <a:lnTo>
                    <a:pt x="5904903" y="3230278"/>
                  </a:lnTo>
                  <a:lnTo>
                    <a:pt x="5893193" y="3272673"/>
                  </a:lnTo>
                  <a:lnTo>
                    <a:pt x="5874561" y="3311763"/>
                  </a:lnTo>
                  <a:lnTo>
                    <a:pt x="5849730" y="3346822"/>
                  </a:lnTo>
                  <a:lnTo>
                    <a:pt x="5819423" y="3377129"/>
                  </a:lnTo>
                  <a:lnTo>
                    <a:pt x="5784364" y="3401960"/>
                  </a:lnTo>
                  <a:lnTo>
                    <a:pt x="5745274" y="3420592"/>
                  </a:lnTo>
                  <a:lnTo>
                    <a:pt x="5702879" y="3432302"/>
                  </a:lnTo>
                  <a:lnTo>
                    <a:pt x="5657900" y="3436366"/>
                  </a:lnTo>
                  <a:close/>
                </a:path>
              </a:pathLst>
            </a:custGeom>
            <a:ln w="10795">
              <a:solidFill>
                <a:srgbClr val="68428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605302" y="4078740"/>
              <a:ext cx="583565" cy="535940"/>
            </a:xfrm>
            <a:custGeom>
              <a:avLst/>
              <a:gdLst/>
              <a:ahLst/>
              <a:cxnLst/>
              <a:rect l="l" t="t" r="r" b="b"/>
              <a:pathLst>
                <a:path w="583564" h="535939">
                  <a:moveTo>
                    <a:pt x="456399" y="0"/>
                  </a:moveTo>
                  <a:lnTo>
                    <a:pt x="419417" y="11220"/>
                  </a:lnTo>
                  <a:lnTo>
                    <a:pt x="127114" y="296024"/>
                  </a:lnTo>
                  <a:lnTo>
                    <a:pt x="100469" y="331139"/>
                  </a:lnTo>
                  <a:lnTo>
                    <a:pt x="94148" y="358746"/>
                  </a:lnTo>
                  <a:lnTo>
                    <a:pt x="95608" y="372280"/>
                  </a:lnTo>
                  <a:lnTo>
                    <a:pt x="114523" y="408196"/>
                  </a:lnTo>
                  <a:lnTo>
                    <a:pt x="157407" y="439041"/>
                  </a:lnTo>
                  <a:lnTo>
                    <a:pt x="173631" y="442188"/>
                  </a:lnTo>
                  <a:lnTo>
                    <a:pt x="190078" y="440792"/>
                  </a:lnTo>
                  <a:lnTo>
                    <a:pt x="224775" y="422654"/>
                  </a:lnTo>
                  <a:lnTo>
                    <a:pt x="391658" y="256615"/>
                  </a:lnTo>
                  <a:lnTo>
                    <a:pt x="402475" y="219290"/>
                  </a:lnTo>
                  <a:lnTo>
                    <a:pt x="346317" y="249312"/>
                  </a:lnTo>
                  <a:lnTo>
                    <a:pt x="221780" y="374649"/>
                  </a:lnTo>
                  <a:lnTo>
                    <a:pt x="213723" y="382432"/>
                  </a:lnTo>
                  <a:lnTo>
                    <a:pt x="178651" y="401575"/>
                  </a:lnTo>
                  <a:lnTo>
                    <a:pt x="141022" y="383603"/>
                  </a:lnTo>
                  <a:lnTo>
                    <a:pt x="141197" y="338131"/>
                  </a:lnTo>
                  <a:lnTo>
                    <a:pt x="405041" y="71004"/>
                  </a:lnTo>
                  <a:lnTo>
                    <a:pt x="437502" y="48615"/>
                  </a:lnTo>
                  <a:lnTo>
                    <a:pt x="470051" y="42046"/>
                  </a:lnTo>
                  <a:lnTo>
                    <a:pt x="480250" y="43535"/>
                  </a:lnTo>
                  <a:lnTo>
                    <a:pt x="516775" y="64198"/>
                  </a:lnTo>
                  <a:lnTo>
                    <a:pt x="539875" y="103898"/>
                  </a:lnTo>
                  <a:lnTo>
                    <a:pt x="540999" y="115493"/>
                  </a:lnTo>
                  <a:lnTo>
                    <a:pt x="539864" y="127457"/>
                  </a:lnTo>
                  <a:lnTo>
                    <a:pt x="522976" y="164947"/>
                  </a:lnTo>
                  <a:lnTo>
                    <a:pt x="243344" y="446455"/>
                  </a:lnTo>
                  <a:lnTo>
                    <a:pt x="206049" y="476813"/>
                  </a:lnTo>
                  <a:lnTo>
                    <a:pt x="167487" y="493026"/>
                  </a:lnTo>
                  <a:lnTo>
                    <a:pt x="141201" y="495696"/>
                  </a:lnTo>
                  <a:lnTo>
                    <a:pt x="128400" y="494194"/>
                  </a:lnTo>
                  <a:lnTo>
                    <a:pt x="82660" y="471682"/>
                  </a:lnTo>
                  <a:lnTo>
                    <a:pt x="52109" y="436805"/>
                  </a:lnTo>
                  <a:lnTo>
                    <a:pt x="39288" y="392750"/>
                  </a:lnTo>
                  <a:lnTo>
                    <a:pt x="40890" y="372603"/>
                  </a:lnTo>
                  <a:lnTo>
                    <a:pt x="57454" y="331190"/>
                  </a:lnTo>
                  <a:lnTo>
                    <a:pt x="83377" y="298720"/>
                  </a:lnTo>
                  <a:lnTo>
                    <a:pt x="260984" y="121119"/>
                  </a:lnTo>
                  <a:lnTo>
                    <a:pt x="262966" y="118630"/>
                  </a:lnTo>
                  <a:lnTo>
                    <a:pt x="268452" y="108851"/>
                  </a:lnTo>
                  <a:lnTo>
                    <a:pt x="268541" y="102793"/>
                  </a:lnTo>
                  <a:lnTo>
                    <a:pt x="262470" y="94310"/>
                  </a:lnTo>
                  <a:lnTo>
                    <a:pt x="257149" y="88988"/>
                  </a:lnTo>
                  <a:lnTo>
                    <a:pt x="252628" y="87566"/>
                  </a:lnTo>
                  <a:lnTo>
                    <a:pt x="242176" y="90195"/>
                  </a:lnTo>
                  <a:lnTo>
                    <a:pt x="237375" y="92608"/>
                  </a:lnTo>
                  <a:lnTo>
                    <a:pt x="212920" y="116545"/>
                  </a:lnTo>
                  <a:lnTo>
                    <a:pt x="66370" y="263067"/>
                  </a:lnTo>
                  <a:lnTo>
                    <a:pt x="39562" y="289507"/>
                  </a:lnTo>
                  <a:lnTo>
                    <a:pt x="14647" y="325186"/>
                  </a:lnTo>
                  <a:lnTo>
                    <a:pt x="0" y="377990"/>
                  </a:lnTo>
                  <a:lnTo>
                    <a:pt x="368" y="399122"/>
                  </a:lnTo>
                  <a:lnTo>
                    <a:pt x="14805" y="443180"/>
                  </a:lnTo>
                  <a:lnTo>
                    <a:pt x="39408" y="478358"/>
                  </a:lnTo>
                  <a:lnTo>
                    <a:pt x="69149" y="505940"/>
                  </a:lnTo>
                  <a:lnTo>
                    <a:pt x="103430" y="525849"/>
                  </a:lnTo>
                  <a:lnTo>
                    <a:pt x="132130" y="534034"/>
                  </a:lnTo>
                  <a:lnTo>
                    <a:pt x="136613" y="535254"/>
                  </a:lnTo>
                  <a:lnTo>
                    <a:pt x="176237" y="532472"/>
                  </a:lnTo>
                  <a:lnTo>
                    <a:pt x="218925" y="516606"/>
                  </a:lnTo>
                  <a:lnTo>
                    <a:pt x="254769" y="486931"/>
                  </a:lnTo>
                  <a:lnTo>
                    <a:pt x="531723" y="210413"/>
                  </a:lnTo>
                  <a:lnTo>
                    <a:pt x="550181" y="192349"/>
                  </a:lnTo>
                  <a:lnTo>
                    <a:pt x="574024" y="159342"/>
                  </a:lnTo>
                  <a:lnTo>
                    <a:pt x="582980" y="126593"/>
                  </a:lnTo>
                  <a:lnTo>
                    <a:pt x="582688" y="109473"/>
                  </a:lnTo>
                  <a:lnTo>
                    <a:pt x="568370" y="69079"/>
                  </a:lnTo>
                  <a:lnTo>
                    <a:pt x="528225" y="24444"/>
                  </a:lnTo>
                  <a:lnTo>
                    <a:pt x="490639" y="4470"/>
                  </a:lnTo>
                  <a:lnTo>
                    <a:pt x="473621" y="304"/>
                  </a:lnTo>
                  <a:lnTo>
                    <a:pt x="456399" y="0"/>
                  </a:lnTo>
                  <a:close/>
                </a:path>
              </a:pathLst>
            </a:custGeom>
            <a:solidFill>
              <a:srgbClr val="9E76B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2467580" y="7847164"/>
              <a:ext cx="5909310" cy="3350895"/>
            </a:xfrm>
            <a:custGeom>
              <a:avLst/>
              <a:gdLst/>
              <a:ahLst/>
              <a:cxnLst/>
              <a:rect l="l" t="t" r="r" b="b"/>
              <a:pathLst>
                <a:path w="5909309" h="3350895">
                  <a:moveTo>
                    <a:pt x="5661050" y="3350691"/>
                  </a:moveTo>
                  <a:lnTo>
                    <a:pt x="247903" y="3350691"/>
                  </a:lnTo>
                  <a:lnTo>
                    <a:pt x="198105" y="3345632"/>
                  </a:lnTo>
                  <a:lnTo>
                    <a:pt x="151647" y="3331130"/>
                  </a:lnTo>
                  <a:lnTo>
                    <a:pt x="109547" y="3308203"/>
                  </a:lnTo>
                  <a:lnTo>
                    <a:pt x="72821" y="3277868"/>
                  </a:lnTo>
                  <a:lnTo>
                    <a:pt x="42487" y="3241141"/>
                  </a:lnTo>
                  <a:lnTo>
                    <a:pt x="19561" y="3199038"/>
                  </a:lnTo>
                  <a:lnTo>
                    <a:pt x="5059" y="3152577"/>
                  </a:lnTo>
                  <a:lnTo>
                    <a:pt x="0" y="3102775"/>
                  </a:lnTo>
                  <a:lnTo>
                    <a:pt x="0" y="247916"/>
                  </a:lnTo>
                  <a:lnTo>
                    <a:pt x="5059" y="198117"/>
                  </a:lnTo>
                  <a:lnTo>
                    <a:pt x="19561" y="151658"/>
                  </a:lnTo>
                  <a:lnTo>
                    <a:pt x="42487" y="109556"/>
                  </a:lnTo>
                  <a:lnTo>
                    <a:pt x="72821" y="72828"/>
                  </a:lnTo>
                  <a:lnTo>
                    <a:pt x="109547" y="42491"/>
                  </a:lnTo>
                  <a:lnTo>
                    <a:pt x="151647" y="19563"/>
                  </a:lnTo>
                  <a:lnTo>
                    <a:pt x="198105" y="5060"/>
                  </a:lnTo>
                  <a:lnTo>
                    <a:pt x="247903" y="0"/>
                  </a:lnTo>
                  <a:lnTo>
                    <a:pt x="5661050" y="0"/>
                  </a:lnTo>
                  <a:lnTo>
                    <a:pt x="5710849" y="5060"/>
                  </a:lnTo>
                  <a:lnTo>
                    <a:pt x="5757308" y="19563"/>
                  </a:lnTo>
                  <a:lnTo>
                    <a:pt x="5799410" y="42491"/>
                  </a:lnTo>
                  <a:lnTo>
                    <a:pt x="5836138" y="72828"/>
                  </a:lnTo>
                  <a:lnTo>
                    <a:pt x="5866475" y="109556"/>
                  </a:lnTo>
                  <a:lnTo>
                    <a:pt x="5889403" y="151658"/>
                  </a:lnTo>
                  <a:lnTo>
                    <a:pt x="5903906" y="198117"/>
                  </a:lnTo>
                  <a:lnTo>
                    <a:pt x="5908967" y="247916"/>
                  </a:lnTo>
                  <a:lnTo>
                    <a:pt x="5908967" y="3102775"/>
                  </a:lnTo>
                  <a:lnTo>
                    <a:pt x="5903906" y="3152577"/>
                  </a:lnTo>
                  <a:lnTo>
                    <a:pt x="5889403" y="3199038"/>
                  </a:lnTo>
                  <a:lnTo>
                    <a:pt x="5866475" y="3241141"/>
                  </a:lnTo>
                  <a:lnTo>
                    <a:pt x="5836138" y="3277868"/>
                  </a:lnTo>
                  <a:lnTo>
                    <a:pt x="5799410" y="3308203"/>
                  </a:lnTo>
                  <a:lnTo>
                    <a:pt x="5757308" y="3331130"/>
                  </a:lnTo>
                  <a:lnTo>
                    <a:pt x="5710849" y="3345632"/>
                  </a:lnTo>
                  <a:lnTo>
                    <a:pt x="5661050" y="3350691"/>
                  </a:lnTo>
                  <a:close/>
                </a:path>
              </a:pathLst>
            </a:custGeom>
            <a:ln w="10795">
              <a:solidFill>
                <a:srgbClr val="68428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605302" y="7782483"/>
              <a:ext cx="583565" cy="535940"/>
            </a:xfrm>
            <a:custGeom>
              <a:avLst/>
              <a:gdLst/>
              <a:ahLst/>
              <a:cxnLst/>
              <a:rect l="l" t="t" r="r" b="b"/>
              <a:pathLst>
                <a:path w="583564" h="535940">
                  <a:moveTo>
                    <a:pt x="456399" y="0"/>
                  </a:moveTo>
                  <a:lnTo>
                    <a:pt x="419417" y="11220"/>
                  </a:lnTo>
                  <a:lnTo>
                    <a:pt x="127114" y="296024"/>
                  </a:lnTo>
                  <a:lnTo>
                    <a:pt x="100469" y="331139"/>
                  </a:lnTo>
                  <a:lnTo>
                    <a:pt x="94148" y="358746"/>
                  </a:lnTo>
                  <a:lnTo>
                    <a:pt x="95608" y="372280"/>
                  </a:lnTo>
                  <a:lnTo>
                    <a:pt x="114523" y="408196"/>
                  </a:lnTo>
                  <a:lnTo>
                    <a:pt x="157407" y="439041"/>
                  </a:lnTo>
                  <a:lnTo>
                    <a:pt x="173631" y="442188"/>
                  </a:lnTo>
                  <a:lnTo>
                    <a:pt x="190078" y="440792"/>
                  </a:lnTo>
                  <a:lnTo>
                    <a:pt x="224775" y="422654"/>
                  </a:lnTo>
                  <a:lnTo>
                    <a:pt x="391658" y="256620"/>
                  </a:lnTo>
                  <a:lnTo>
                    <a:pt x="402475" y="219290"/>
                  </a:lnTo>
                  <a:lnTo>
                    <a:pt x="346317" y="249312"/>
                  </a:lnTo>
                  <a:lnTo>
                    <a:pt x="221780" y="374650"/>
                  </a:lnTo>
                  <a:lnTo>
                    <a:pt x="213723" y="382432"/>
                  </a:lnTo>
                  <a:lnTo>
                    <a:pt x="178651" y="401575"/>
                  </a:lnTo>
                  <a:lnTo>
                    <a:pt x="141022" y="383603"/>
                  </a:lnTo>
                  <a:lnTo>
                    <a:pt x="141197" y="338131"/>
                  </a:lnTo>
                  <a:lnTo>
                    <a:pt x="405041" y="71004"/>
                  </a:lnTo>
                  <a:lnTo>
                    <a:pt x="437502" y="48615"/>
                  </a:lnTo>
                  <a:lnTo>
                    <a:pt x="470051" y="42046"/>
                  </a:lnTo>
                  <a:lnTo>
                    <a:pt x="480250" y="43535"/>
                  </a:lnTo>
                  <a:lnTo>
                    <a:pt x="516775" y="64198"/>
                  </a:lnTo>
                  <a:lnTo>
                    <a:pt x="539875" y="103898"/>
                  </a:lnTo>
                  <a:lnTo>
                    <a:pt x="540999" y="115493"/>
                  </a:lnTo>
                  <a:lnTo>
                    <a:pt x="539864" y="127457"/>
                  </a:lnTo>
                  <a:lnTo>
                    <a:pt x="522976" y="164947"/>
                  </a:lnTo>
                  <a:lnTo>
                    <a:pt x="243344" y="446455"/>
                  </a:lnTo>
                  <a:lnTo>
                    <a:pt x="206049" y="476813"/>
                  </a:lnTo>
                  <a:lnTo>
                    <a:pt x="167487" y="493026"/>
                  </a:lnTo>
                  <a:lnTo>
                    <a:pt x="141201" y="495696"/>
                  </a:lnTo>
                  <a:lnTo>
                    <a:pt x="128400" y="494194"/>
                  </a:lnTo>
                  <a:lnTo>
                    <a:pt x="82660" y="471682"/>
                  </a:lnTo>
                  <a:lnTo>
                    <a:pt x="52109" y="436805"/>
                  </a:lnTo>
                  <a:lnTo>
                    <a:pt x="39288" y="392750"/>
                  </a:lnTo>
                  <a:lnTo>
                    <a:pt x="40890" y="372603"/>
                  </a:lnTo>
                  <a:lnTo>
                    <a:pt x="57454" y="331190"/>
                  </a:lnTo>
                  <a:lnTo>
                    <a:pt x="83377" y="298720"/>
                  </a:lnTo>
                  <a:lnTo>
                    <a:pt x="260984" y="121119"/>
                  </a:lnTo>
                  <a:lnTo>
                    <a:pt x="262966" y="118630"/>
                  </a:lnTo>
                  <a:lnTo>
                    <a:pt x="268452" y="108851"/>
                  </a:lnTo>
                  <a:lnTo>
                    <a:pt x="268541" y="102793"/>
                  </a:lnTo>
                  <a:lnTo>
                    <a:pt x="262470" y="94310"/>
                  </a:lnTo>
                  <a:lnTo>
                    <a:pt x="257149" y="88988"/>
                  </a:lnTo>
                  <a:lnTo>
                    <a:pt x="252628" y="87566"/>
                  </a:lnTo>
                  <a:lnTo>
                    <a:pt x="242176" y="90195"/>
                  </a:lnTo>
                  <a:lnTo>
                    <a:pt x="237375" y="92608"/>
                  </a:lnTo>
                  <a:lnTo>
                    <a:pt x="212920" y="116545"/>
                  </a:lnTo>
                  <a:lnTo>
                    <a:pt x="66370" y="263067"/>
                  </a:lnTo>
                  <a:lnTo>
                    <a:pt x="39562" y="289507"/>
                  </a:lnTo>
                  <a:lnTo>
                    <a:pt x="14647" y="325186"/>
                  </a:lnTo>
                  <a:lnTo>
                    <a:pt x="0" y="377990"/>
                  </a:lnTo>
                  <a:lnTo>
                    <a:pt x="368" y="399122"/>
                  </a:lnTo>
                  <a:lnTo>
                    <a:pt x="14805" y="443180"/>
                  </a:lnTo>
                  <a:lnTo>
                    <a:pt x="39408" y="478358"/>
                  </a:lnTo>
                  <a:lnTo>
                    <a:pt x="69149" y="505940"/>
                  </a:lnTo>
                  <a:lnTo>
                    <a:pt x="103430" y="525849"/>
                  </a:lnTo>
                  <a:lnTo>
                    <a:pt x="132130" y="534035"/>
                  </a:lnTo>
                  <a:lnTo>
                    <a:pt x="136613" y="535254"/>
                  </a:lnTo>
                  <a:lnTo>
                    <a:pt x="176237" y="532472"/>
                  </a:lnTo>
                  <a:lnTo>
                    <a:pt x="218925" y="516606"/>
                  </a:lnTo>
                  <a:lnTo>
                    <a:pt x="254769" y="486931"/>
                  </a:lnTo>
                  <a:lnTo>
                    <a:pt x="531723" y="210426"/>
                  </a:lnTo>
                  <a:lnTo>
                    <a:pt x="550181" y="192349"/>
                  </a:lnTo>
                  <a:lnTo>
                    <a:pt x="574024" y="159343"/>
                  </a:lnTo>
                  <a:lnTo>
                    <a:pt x="582980" y="126593"/>
                  </a:lnTo>
                  <a:lnTo>
                    <a:pt x="582688" y="109474"/>
                  </a:lnTo>
                  <a:lnTo>
                    <a:pt x="568370" y="69079"/>
                  </a:lnTo>
                  <a:lnTo>
                    <a:pt x="528225" y="24444"/>
                  </a:lnTo>
                  <a:lnTo>
                    <a:pt x="490639" y="4470"/>
                  </a:lnTo>
                  <a:lnTo>
                    <a:pt x="473621" y="304"/>
                  </a:lnTo>
                  <a:lnTo>
                    <a:pt x="456399" y="0"/>
                  </a:lnTo>
                  <a:close/>
                </a:path>
              </a:pathLst>
            </a:custGeom>
            <a:solidFill>
              <a:srgbClr val="9E76B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11291608" y="1667074"/>
            <a:ext cx="988694" cy="15481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950" spc="-50" b="1">
                <a:solidFill>
                  <a:srgbClr val="F4858E"/>
                </a:solidFill>
                <a:latin typeface="A-OTF Gothic MB101 Pro B"/>
                <a:cs typeface="A-OTF Gothic MB101 Pro B"/>
              </a:rPr>
              <a:t>1</a:t>
            </a:r>
            <a:endParaRPr sz="9950">
              <a:latin typeface="A-OTF Gothic MB101 Pro B"/>
              <a:cs typeface="A-OTF Gothic MB101 Pro B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11519807" y="5378222"/>
            <a:ext cx="4869815" cy="5889625"/>
            <a:chOff x="11519807" y="5378222"/>
            <a:chExt cx="4869815" cy="5889625"/>
          </a:xfrm>
        </p:grpSpPr>
        <p:pic>
          <p:nvPicPr>
            <p:cNvPr id="32" name="object 3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803720" y="5378222"/>
              <a:ext cx="3466960" cy="1942693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940524" y="9287967"/>
              <a:ext cx="3391763" cy="1922589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12940524" y="9287955"/>
              <a:ext cx="3392170" cy="1922780"/>
            </a:xfrm>
            <a:custGeom>
              <a:avLst/>
              <a:gdLst/>
              <a:ahLst/>
              <a:cxnLst/>
              <a:rect l="l" t="t" r="r" b="b"/>
              <a:pathLst>
                <a:path w="3392169" h="1922779">
                  <a:moveTo>
                    <a:pt x="0" y="0"/>
                  </a:moveTo>
                  <a:lnTo>
                    <a:pt x="3391763" y="0"/>
                  </a:lnTo>
                  <a:lnTo>
                    <a:pt x="3391763" y="1922589"/>
                  </a:lnTo>
                  <a:lnTo>
                    <a:pt x="0" y="1922589"/>
                  </a:lnTo>
                  <a:lnTo>
                    <a:pt x="0" y="0"/>
                  </a:lnTo>
                  <a:close/>
                </a:path>
              </a:pathLst>
            </a:custGeom>
            <a:ln w="1144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557964" y="7548969"/>
              <a:ext cx="3391763" cy="1922589"/>
            </a:xfrm>
            <a:prstGeom prst="rect">
              <a:avLst/>
            </a:prstGeom>
          </p:spPr>
        </p:pic>
        <p:sp>
          <p:nvSpPr>
            <p:cNvPr id="36" name="object 36" descr=""/>
            <p:cNvSpPr/>
            <p:nvPr/>
          </p:nvSpPr>
          <p:spPr>
            <a:xfrm>
              <a:off x="11557964" y="7548969"/>
              <a:ext cx="3392170" cy="1922780"/>
            </a:xfrm>
            <a:custGeom>
              <a:avLst/>
              <a:gdLst/>
              <a:ahLst/>
              <a:cxnLst/>
              <a:rect l="l" t="t" r="r" b="b"/>
              <a:pathLst>
                <a:path w="3392169" h="1922779">
                  <a:moveTo>
                    <a:pt x="0" y="0"/>
                  </a:moveTo>
                  <a:lnTo>
                    <a:pt x="3391763" y="0"/>
                  </a:lnTo>
                  <a:lnTo>
                    <a:pt x="3391763" y="1922589"/>
                  </a:lnTo>
                  <a:lnTo>
                    <a:pt x="0" y="1922589"/>
                  </a:lnTo>
                  <a:lnTo>
                    <a:pt x="0" y="0"/>
                  </a:lnTo>
                  <a:close/>
                </a:path>
              </a:pathLst>
            </a:custGeom>
            <a:ln w="7631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IYC2025パンフレットP3-4</dc:title>
  <dcterms:created xsi:type="dcterms:W3CDTF">2024-06-07T03:51:14Z</dcterms:created>
  <dcterms:modified xsi:type="dcterms:W3CDTF">2024-06-07T03:51:14Z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2024-06-07T00:00:00Z</vt:filetime>
  </property>
  <property fmtid="{D5CDD505-2E9C-101B-9397-08002B2CF9AE}" pid="3" name="Creator">
    <vt:lpwstr>Adobe Illustrator 28.5 (Macintosh)</vt:lpwstr>
  </property>
  <property fmtid="{D5CDD505-2E9C-101B-9397-08002B2CF9AE}" pid="4" name="LastSaved">
    <vt:filetime>2024-06-07T00:00:00Z</vt:filetime>
  </property>
  <property fmtid="{D5CDD505-2E9C-101B-9397-08002B2CF9AE}" pid="5" name="Producer">
    <vt:lpwstr>Adobe PDF library 17.00</vt:lpwstr>
  </property>
</Properties>
</file>